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1" r:id="rId2"/>
    <p:sldId id="270" r:id="rId3"/>
    <p:sldId id="262" r:id="rId4"/>
    <p:sldId id="271" r:id="rId5"/>
    <p:sldId id="263" r:id="rId6"/>
    <p:sldId id="266" r:id="rId7"/>
    <p:sldId id="272" r:id="rId8"/>
    <p:sldId id="267" r:id="rId9"/>
  </p:sldIdLst>
  <p:sldSz cx="9906000" cy="6858000" type="A4"/>
  <p:notesSz cx="6858000" cy="9144000"/>
  <p:defaultTextStyle>
    <a:defPPr>
      <a:defRPr lang="ja-JP"/>
    </a:defPPr>
    <a:lvl1pPr algn="l" rtl="0" fontAlgn="base">
      <a:spcBef>
        <a:spcPct val="0"/>
      </a:spcBef>
      <a:spcAft>
        <a:spcPct val="0"/>
      </a:spcAft>
      <a:defRPr kumimoji="1" kern="1200">
        <a:solidFill>
          <a:schemeClr val="tx1"/>
        </a:solidFill>
        <a:latin typeface="Arial Black" panose="020B0A04020102020204" pitchFamily="34" charset="0"/>
        <a:ea typeface="ＭＳ Ｐゴシック" panose="020B0600070205080204" pitchFamily="50" charset="-128"/>
        <a:cs typeface="+mn-cs"/>
      </a:defRPr>
    </a:lvl1pPr>
    <a:lvl2pPr marL="457200" algn="l" rtl="0" fontAlgn="base">
      <a:spcBef>
        <a:spcPct val="0"/>
      </a:spcBef>
      <a:spcAft>
        <a:spcPct val="0"/>
      </a:spcAft>
      <a:defRPr kumimoji="1" kern="1200">
        <a:solidFill>
          <a:schemeClr val="tx1"/>
        </a:solidFill>
        <a:latin typeface="Arial Black" panose="020B0A04020102020204" pitchFamily="34" charset="0"/>
        <a:ea typeface="ＭＳ Ｐゴシック" panose="020B0600070205080204" pitchFamily="50" charset="-128"/>
        <a:cs typeface="+mn-cs"/>
      </a:defRPr>
    </a:lvl2pPr>
    <a:lvl3pPr marL="914400" algn="l" rtl="0" fontAlgn="base">
      <a:spcBef>
        <a:spcPct val="0"/>
      </a:spcBef>
      <a:spcAft>
        <a:spcPct val="0"/>
      </a:spcAft>
      <a:defRPr kumimoji="1" kern="1200">
        <a:solidFill>
          <a:schemeClr val="tx1"/>
        </a:solidFill>
        <a:latin typeface="Arial Black" panose="020B0A04020102020204" pitchFamily="34" charset="0"/>
        <a:ea typeface="ＭＳ Ｐゴシック" panose="020B0600070205080204" pitchFamily="50" charset="-128"/>
        <a:cs typeface="+mn-cs"/>
      </a:defRPr>
    </a:lvl3pPr>
    <a:lvl4pPr marL="1371600" algn="l" rtl="0" fontAlgn="base">
      <a:spcBef>
        <a:spcPct val="0"/>
      </a:spcBef>
      <a:spcAft>
        <a:spcPct val="0"/>
      </a:spcAft>
      <a:defRPr kumimoji="1" kern="1200">
        <a:solidFill>
          <a:schemeClr val="tx1"/>
        </a:solidFill>
        <a:latin typeface="Arial Black" panose="020B0A04020102020204" pitchFamily="34" charset="0"/>
        <a:ea typeface="ＭＳ Ｐゴシック" panose="020B0600070205080204" pitchFamily="50" charset="-128"/>
        <a:cs typeface="+mn-cs"/>
      </a:defRPr>
    </a:lvl4pPr>
    <a:lvl5pPr marL="1828800" algn="l" rtl="0" fontAlgn="base">
      <a:spcBef>
        <a:spcPct val="0"/>
      </a:spcBef>
      <a:spcAft>
        <a:spcPct val="0"/>
      </a:spcAft>
      <a:defRPr kumimoji="1" kern="1200">
        <a:solidFill>
          <a:schemeClr val="tx1"/>
        </a:solidFill>
        <a:latin typeface="Arial Black" panose="020B0A040201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Black" panose="020B0A040201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Black" panose="020B0A040201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Black" panose="020B0A040201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Black" panose="020B0A040201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a:srgbClr val="CC0000"/>
    <a:srgbClr val="666699"/>
    <a:srgbClr val="CC9900"/>
    <a:srgbClr val="000066"/>
    <a:srgbClr val="CCCC00"/>
    <a:srgbClr val="990033"/>
    <a:srgbClr val="0099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948" autoAdjust="0"/>
    <p:restoredTop sz="94704" autoAdjust="0"/>
  </p:normalViewPr>
  <p:slideViewPr>
    <p:cSldViewPr>
      <p:cViewPr varScale="1">
        <p:scale>
          <a:sx n="111" d="100"/>
          <a:sy n="111" d="100"/>
        </p:scale>
        <p:origin x="1656" y="114"/>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AC8529E-1D62-49F6-A2F7-4CFB93F74316}"/>
              </a:ext>
            </a:extLst>
          </p:cNvPr>
          <p:cNvSpPr>
            <a:spLocks noGrp="1"/>
          </p:cNvSpPr>
          <p:nvPr>
            <p:ph type="ctrTitle"/>
          </p:nvPr>
        </p:nvSpPr>
        <p:spPr>
          <a:xfrm>
            <a:off x="1238250" y="1122363"/>
            <a:ext cx="7429500" cy="2387600"/>
          </a:xfrm>
        </p:spPr>
        <p:txBody>
          <a:bodyPr anchor="b"/>
          <a:lstStyle>
            <a:lvl1pPr algn="ctr">
              <a:defRPr sz="6000"/>
            </a:lvl1pPr>
          </a:lstStyle>
          <a:p>
            <a:r>
              <a:rPr lang="ja-JP" altLang="en-US"/>
              <a:t>マスター タイトルの書式設定</a:t>
            </a:r>
          </a:p>
        </p:txBody>
      </p:sp>
      <p:sp>
        <p:nvSpPr>
          <p:cNvPr id="3" name="字幕 2">
            <a:extLst>
              <a:ext uri="{FF2B5EF4-FFF2-40B4-BE49-F238E27FC236}">
                <a16:creationId xmlns:a16="http://schemas.microsoft.com/office/drawing/2014/main" id="{8241696C-7EEE-4510-BE9F-77758DA7ADBD}"/>
              </a:ext>
            </a:extLst>
          </p:cNvPr>
          <p:cNvSpPr>
            <a:spLocks noGrp="1"/>
          </p:cNvSpPr>
          <p:nvPr>
            <p:ph type="subTitle" idx="1"/>
          </p:nvPr>
        </p:nvSpPr>
        <p:spPr>
          <a:xfrm>
            <a:off x="1238250" y="3602038"/>
            <a:ext cx="74295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p>
        </p:txBody>
      </p:sp>
    </p:spTree>
    <p:extLst>
      <p:ext uri="{BB962C8B-B14F-4D97-AF65-F5344CB8AC3E}">
        <p14:creationId xmlns:p14="http://schemas.microsoft.com/office/powerpoint/2010/main" val="36985526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BA230A2-B988-442D-988A-22D5E9BE26BF}"/>
              </a:ext>
            </a:extLst>
          </p:cNvPr>
          <p:cNvSpPr>
            <a:spLocks noGrp="1"/>
          </p:cNvSpPr>
          <p:nvPr>
            <p:ph type="title"/>
          </p:nvPr>
        </p:nvSpPr>
        <p:spPr/>
        <p:txBody>
          <a:bodyPr/>
          <a:lstStyle/>
          <a:p>
            <a:r>
              <a:rPr lang="ja-JP" altLang="en-US"/>
              <a:t>マスター タイトルの書式設定</a:t>
            </a:r>
          </a:p>
        </p:txBody>
      </p:sp>
      <p:sp>
        <p:nvSpPr>
          <p:cNvPr id="3" name="縦書きテキスト プレースホルダー 2">
            <a:extLst>
              <a:ext uri="{FF2B5EF4-FFF2-40B4-BE49-F238E27FC236}">
                <a16:creationId xmlns:a16="http://schemas.microsoft.com/office/drawing/2014/main" id="{328B41D5-FADC-4E7B-BD7C-A27F47646D98}"/>
              </a:ext>
            </a:extLst>
          </p:cNvPr>
          <p:cNvSpPr>
            <a:spLocks noGrp="1"/>
          </p:cNvSpPr>
          <p:nvPr>
            <p:ph type="body" orient="vert" idx="1"/>
          </p:nvPr>
        </p:nvSpPr>
        <p:spPr>
          <a:xfrm>
            <a:off x="681038" y="1825625"/>
            <a:ext cx="8543925" cy="4351338"/>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28952075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E5DFA2C1-1E1D-4467-97BA-EA66DC2549A6}"/>
              </a:ext>
            </a:extLst>
          </p:cNvPr>
          <p:cNvSpPr>
            <a:spLocks noGrp="1"/>
          </p:cNvSpPr>
          <p:nvPr>
            <p:ph type="title" orient="vert"/>
          </p:nvPr>
        </p:nvSpPr>
        <p:spPr>
          <a:xfrm>
            <a:off x="6951663" y="115888"/>
            <a:ext cx="2273300" cy="6061075"/>
          </a:xfrm>
        </p:spPr>
        <p:txBody>
          <a:bodyPr vert="eaVert"/>
          <a:lstStyle/>
          <a:p>
            <a:r>
              <a:rPr lang="ja-JP" altLang="en-US"/>
              <a:t>マスター タイトルの書式設定</a:t>
            </a:r>
          </a:p>
        </p:txBody>
      </p:sp>
      <p:sp>
        <p:nvSpPr>
          <p:cNvPr id="3" name="縦書きテキスト プレースホルダー 2">
            <a:extLst>
              <a:ext uri="{FF2B5EF4-FFF2-40B4-BE49-F238E27FC236}">
                <a16:creationId xmlns:a16="http://schemas.microsoft.com/office/drawing/2014/main" id="{57886EBA-0FCF-4CFF-B44C-AC3673CC00C4}"/>
              </a:ext>
            </a:extLst>
          </p:cNvPr>
          <p:cNvSpPr>
            <a:spLocks noGrp="1"/>
          </p:cNvSpPr>
          <p:nvPr>
            <p:ph type="body" orient="vert" idx="1"/>
          </p:nvPr>
        </p:nvSpPr>
        <p:spPr>
          <a:xfrm>
            <a:off x="128588" y="115888"/>
            <a:ext cx="6670675" cy="6061075"/>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25897689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1DC678F-1443-47A4-A177-C096A294C3F6}"/>
              </a:ext>
            </a:extLst>
          </p:cNvPr>
          <p:cNvSpPr>
            <a:spLocks noGrp="1"/>
          </p:cNvSpPr>
          <p:nvPr>
            <p:ph type="title"/>
          </p:nvPr>
        </p:nvSpPr>
        <p:spPr/>
        <p:txBody>
          <a:body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4CD9CDCD-6EDB-4800-806A-600F3E9F0C1D}"/>
              </a:ext>
            </a:extLst>
          </p:cNvPr>
          <p:cNvSpPr>
            <a:spLocks noGrp="1"/>
          </p:cNvSpPr>
          <p:nvPr>
            <p:ph idx="1"/>
          </p:nvPr>
        </p:nvSpPr>
        <p:spPr>
          <a:xfrm>
            <a:off x="681038" y="1825625"/>
            <a:ext cx="8543925" cy="435133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32718566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ABFF701-2F4B-4026-B0BC-3A237534975E}"/>
              </a:ext>
            </a:extLst>
          </p:cNvPr>
          <p:cNvSpPr>
            <a:spLocks noGrp="1"/>
          </p:cNvSpPr>
          <p:nvPr>
            <p:ph type="title"/>
          </p:nvPr>
        </p:nvSpPr>
        <p:spPr>
          <a:xfrm>
            <a:off x="676275" y="1709738"/>
            <a:ext cx="8543925" cy="2852737"/>
          </a:xfrm>
        </p:spPr>
        <p:txBody>
          <a:bodyPr anchor="b"/>
          <a:lstStyle>
            <a:lvl1pPr>
              <a:defRPr sz="6000"/>
            </a:lvl1pPr>
          </a:lstStyle>
          <a:p>
            <a:r>
              <a:rPr lang="ja-JP" altLang="en-US"/>
              <a:t>マスター タイトルの書式設定</a:t>
            </a:r>
          </a:p>
        </p:txBody>
      </p:sp>
      <p:sp>
        <p:nvSpPr>
          <p:cNvPr id="3" name="テキスト プレースホルダー 2">
            <a:extLst>
              <a:ext uri="{FF2B5EF4-FFF2-40B4-BE49-F238E27FC236}">
                <a16:creationId xmlns:a16="http://schemas.microsoft.com/office/drawing/2014/main" id="{ED239A77-AEEE-4B8E-9E09-7E92F15F5124}"/>
              </a:ext>
            </a:extLst>
          </p:cNvPr>
          <p:cNvSpPr>
            <a:spLocks noGrp="1"/>
          </p:cNvSpPr>
          <p:nvPr>
            <p:ph type="body" idx="1"/>
          </p:nvPr>
        </p:nvSpPr>
        <p:spPr>
          <a:xfrm>
            <a:off x="676275" y="4589463"/>
            <a:ext cx="8543925" cy="1500187"/>
          </a:xfrm>
          <a:prstGeom prst="rect">
            <a:avLst/>
          </a:prstGeo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a:t>マスター テキストの書式設定</a:t>
            </a:r>
          </a:p>
        </p:txBody>
      </p:sp>
    </p:spTree>
    <p:extLst>
      <p:ext uri="{BB962C8B-B14F-4D97-AF65-F5344CB8AC3E}">
        <p14:creationId xmlns:p14="http://schemas.microsoft.com/office/powerpoint/2010/main" val="25185087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FABB08F-8EBD-49B4-9202-9D0EE3EB6FF7}"/>
              </a:ext>
            </a:extLst>
          </p:cNvPr>
          <p:cNvSpPr>
            <a:spLocks noGrp="1"/>
          </p:cNvSpPr>
          <p:nvPr>
            <p:ph type="title"/>
          </p:nvPr>
        </p:nvSpPr>
        <p:spPr/>
        <p:txBody>
          <a:body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455DA2D2-D8D4-4467-8938-1997A58D1B98}"/>
              </a:ext>
            </a:extLst>
          </p:cNvPr>
          <p:cNvSpPr>
            <a:spLocks noGrp="1"/>
          </p:cNvSpPr>
          <p:nvPr>
            <p:ph sz="half" idx="1"/>
          </p:nvPr>
        </p:nvSpPr>
        <p:spPr>
          <a:xfrm>
            <a:off x="681038" y="1825625"/>
            <a:ext cx="4195762" cy="435133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a:extLst>
              <a:ext uri="{FF2B5EF4-FFF2-40B4-BE49-F238E27FC236}">
                <a16:creationId xmlns:a16="http://schemas.microsoft.com/office/drawing/2014/main" id="{15A953DA-04E8-4B0D-B502-4EA7FDF31676}"/>
              </a:ext>
            </a:extLst>
          </p:cNvPr>
          <p:cNvSpPr>
            <a:spLocks noGrp="1"/>
          </p:cNvSpPr>
          <p:nvPr>
            <p:ph sz="half" idx="2"/>
          </p:nvPr>
        </p:nvSpPr>
        <p:spPr>
          <a:xfrm>
            <a:off x="5029200" y="1825625"/>
            <a:ext cx="4195763" cy="435133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17297445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F8C5C28-4A76-43FE-9219-456F56CC2C3D}"/>
              </a:ext>
            </a:extLst>
          </p:cNvPr>
          <p:cNvSpPr>
            <a:spLocks noGrp="1"/>
          </p:cNvSpPr>
          <p:nvPr>
            <p:ph type="title"/>
          </p:nvPr>
        </p:nvSpPr>
        <p:spPr>
          <a:xfrm>
            <a:off x="682625" y="365125"/>
            <a:ext cx="8543925" cy="1325563"/>
          </a:xfrm>
        </p:spPr>
        <p:txBody>
          <a:bodyPr/>
          <a:lstStyle/>
          <a:p>
            <a:r>
              <a:rPr lang="ja-JP" altLang="en-US"/>
              <a:t>マスター タイトルの書式設定</a:t>
            </a:r>
          </a:p>
        </p:txBody>
      </p:sp>
      <p:sp>
        <p:nvSpPr>
          <p:cNvPr id="3" name="テキスト プレースホルダー 2">
            <a:extLst>
              <a:ext uri="{FF2B5EF4-FFF2-40B4-BE49-F238E27FC236}">
                <a16:creationId xmlns:a16="http://schemas.microsoft.com/office/drawing/2014/main" id="{ACF9E413-1124-4A14-801A-430CFF957CAD}"/>
              </a:ext>
            </a:extLst>
          </p:cNvPr>
          <p:cNvSpPr>
            <a:spLocks noGrp="1"/>
          </p:cNvSpPr>
          <p:nvPr>
            <p:ph type="body" idx="1"/>
          </p:nvPr>
        </p:nvSpPr>
        <p:spPr>
          <a:xfrm>
            <a:off x="682625" y="1681163"/>
            <a:ext cx="4191000"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a:extLst>
              <a:ext uri="{FF2B5EF4-FFF2-40B4-BE49-F238E27FC236}">
                <a16:creationId xmlns:a16="http://schemas.microsoft.com/office/drawing/2014/main" id="{57498EED-79ED-4293-8686-9D25ED0535E9}"/>
              </a:ext>
            </a:extLst>
          </p:cNvPr>
          <p:cNvSpPr>
            <a:spLocks noGrp="1"/>
          </p:cNvSpPr>
          <p:nvPr>
            <p:ph sz="half" idx="2"/>
          </p:nvPr>
        </p:nvSpPr>
        <p:spPr>
          <a:xfrm>
            <a:off x="682625" y="2505075"/>
            <a:ext cx="4191000" cy="368458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a:extLst>
              <a:ext uri="{FF2B5EF4-FFF2-40B4-BE49-F238E27FC236}">
                <a16:creationId xmlns:a16="http://schemas.microsoft.com/office/drawing/2014/main" id="{07030EF4-4BCF-46B9-BF31-8BEBA6F7E9E8}"/>
              </a:ext>
            </a:extLst>
          </p:cNvPr>
          <p:cNvSpPr>
            <a:spLocks noGrp="1"/>
          </p:cNvSpPr>
          <p:nvPr>
            <p:ph type="body" sz="quarter" idx="3"/>
          </p:nvPr>
        </p:nvSpPr>
        <p:spPr>
          <a:xfrm>
            <a:off x="5014913" y="1681163"/>
            <a:ext cx="421163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a:extLst>
              <a:ext uri="{FF2B5EF4-FFF2-40B4-BE49-F238E27FC236}">
                <a16:creationId xmlns:a16="http://schemas.microsoft.com/office/drawing/2014/main" id="{3A778744-BF50-4C6A-8743-210115E11A11}"/>
              </a:ext>
            </a:extLst>
          </p:cNvPr>
          <p:cNvSpPr>
            <a:spLocks noGrp="1"/>
          </p:cNvSpPr>
          <p:nvPr>
            <p:ph sz="quarter" idx="4"/>
          </p:nvPr>
        </p:nvSpPr>
        <p:spPr>
          <a:xfrm>
            <a:off x="5014913" y="2505075"/>
            <a:ext cx="4211637" cy="368458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403452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7E39643-8355-4F1F-916D-42C1C5294C0E}"/>
              </a:ext>
            </a:extLst>
          </p:cNvPr>
          <p:cNvSpPr>
            <a:spLocks noGrp="1"/>
          </p:cNvSpPr>
          <p:nvPr>
            <p:ph type="title"/>
          </p:nvPr>
        </p:nvSpPr>
        <p:spPr/>
        <p:txBody>
          <a:bodyPr/>
          <a:lstStyle/>
          <a:p>
            <a:r>
              <a:rPr lang="ja-JP" altLang="en-US"/>
              <a:t>マスター タイトルの書式設定</a:t>
            </a:r>
          </a:p>
        </p:txBody>
      </p:sp>
    </p:spTree>
    <p:extLst>
      <p:ext uri="{BB962C8B-B14F-4D97-AF65-F5344CB8AC3E}">
        <p14:creationId xmlns:p14="http://schemas.microsoft.com/office/powerpoint/2010/main" val="20697277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56175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EAE959F-CD3C-4F43-89C0-6C30F217C69C}"/>
              </a:ext>
            </a:extLst>
          </p:cNvPr>
          <p:cNvSpPr>
            <a:spLocks noGrp="1"/>
          </p:cNvSpPr>
          <p:nvPr>
            <p:ph type="title"/>
          </p:nvPr>
        </p:nvSpPr>
        <p:spPr>
          <a:xfrm>
            <a:off x="682625" y="457200"/>
            <a:ext cx="3194050" cy="1600200"/>
          </a:xfrm>
        </p:spPr>
        <p:txBody>
          <a:bodyPr anchor="b"/>
          <a:lstStyle>
            <a:lvl1pPr>
              <a:defRPr sz="3200"/>
            </a:lvl1p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747006F0-5D1B-48BB-95AD-33C09C2EEDB2}"/>
              </a:ext>
            </a:extLst>
          </p:cNvPr>
          <p:cNvSpPr>
            <a:spLocks noGrp="1"/>
          </p:cNvSpPr>
          <p:nvPr>
            <p:ph idx="1"/>
          </p:nvPr>
        </p:nvSpPr>
        <p:spPr>
          <a:xfrm>
            <a:off x="4211638" y="987425"/>
            <a:ext cx="5014912"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a:extLst>
              <a:ext uri="{FF2B5EF4-FFF2-40B4-BE49-F238E27FC236}">
                <a16:creationId xmlns:a16="http://schemas.microsoft.com/office/drawing/2014/main" id="{77F40DC0-A3C7-433A-8DF4-F5E1BAB4AE0A}"/>
              </a:ext>
            </a:extLst>
          </p:cNvPr>
          <p:cNvSpPr>
            <a:spLocks noGrp="1"/>
          </p:cNvSpPr>
          <p:nvPr>
            <p:ph type="body" sz="half" idx="2"/>
          </p:nvPr>
        </p:nvSpPr>
        <p:spPr>
          <a:xfrm>
            <a:off x="682625" y="2057400"/>
            <a:ext cx="3194050"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Tree>
    <p:extLst>
      <p:ext uri="{BB962C8B-B14F-4D97-AF65-F5344CB8AC3E}">
        <p14:creationId xmlns:p14="http://schemas.microsoft.com/office/powerpoint/2010/main" val="1892140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725B8CA-8F87-4B81-85F9-25F8B64389A1}"/>
              </a:ext>
            </a:extLst>
          </p:cNvPr>
          <p:cNvSpPr>
            <a:spLocks noGrp="1"/>
          </p:cNvSpPr>
          <p:nvPr>
            <p:ph type="title"/>
          </p:nvPr>
        </p:nvSpPr>
        <p:spPr>
          <a:xfrm>
            <a:off x="682625" y="457200"/>
            <a:ext cx="3194050" cy="1600200"/>
          </a:xfrm>
        </p:spPr>
        <p:txBody>
          <a:bodyPr anchor="b"/>
          <a:lstStyle>
            <a:lvl1pPr>
              <a:defRPr sz="3200"/>
            </a:lvl1pPr>
          </a:lstStyle>
          <a:p>
            <a:r>
              <a:rPr lang="ja-JP" altLang="en-US"/>
              <a:t>マスター タイトルの書式設定</a:t>
            </a:r>
          </a:p>
        </p:txBody>
      </p:sp>
      <p:sp>
        <p:nvSpPr>
          <p:cNvPr id="3" name="図プレースホルダー 2">
            <a:extLst>
              <a:ext uri="{FF2B5EF4-FFF2-40B4-BE49-F238E27FC236}">
                <a16:creationId xmlns:a16="http://schemas.microsoft.com/office/drawing/2014/main" id="{8242CEFD-B1F4-46AD-8B9C-5AB656131508}"/>
              </a:ext>
            </a:extLst>
          </p:cNvPr>
          <p:cNvSpPr>
            <a:spLocks noGrp="1"/>
          </p:cNvSpPr>
          <p:nvPr>
            <p:ph type="pic" idx="1"/>
          </p:nvPr>
        </p:nvSpPr>
        <p:spPr>
          <a:xfrm>
            <a:off x="4211638" y="987425"/>
            <a:ext cx="5014912"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a:extLst>
              <a:ext uri="{FF2B5EF4-FFF2-40B4-BE49-F238E27FC236}">
                <a16:creationId xmlns:a16="http://schemas.microsoft.com/office/drawing/2014/main" id="{E3D619F0-666A-4900-8062-56F5C972D423}"/>
              </a:ext>
            </a:extLst>
          </p:cNvPr>
          <p:cNvSpPr>
            <a:spLocks noGrp="1"/>
          </p:cNvSpPr>
          <p:nvPr>
            <p:ph type="body" sz="half" idx="2"/>
          </p:nvPr>
        </p:nvSpPr>
        <p:spPr>
          <a:xfrm>
            <a:off x="682625" y="2057400"/>
            <a:ext cx="3194050"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Tree>
    <p:extLst>
      <p:ext uri="{BB962C8B-B14F-4D97-AF65-F5344CB8AC3E}">
        <p14:creationId xmlns:p14="http://schemas.microsoft.com/office/powerpoint/2010/main" val="25618497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hyperlink" Target="http://www.digipot.net/"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1" name="Picture 7">
            <a:extLst>
              <a:ext uri="{FF2B5EF4-FFF2-40B4-BE49-F238E27FC236}">
                <a16:creationId xmlns:a16="http://schemas.microsoft.com/office/drawing/2014/main" id="{5EA3AA71-AD05-4D2F-853C-D9EFFA784D07}"/>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9056688" y="115888"/>
            <a:ext cx="709612" cy="382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32" name="Text Box 8">
            <a:extLst>
              <a:ext uri="{FF2B5EF4-FFF2-40B4-BE49-F238E27FC236}">
                <a16:creationId xmlns:a16="http://schemas.microsoft.com/office/drawing/2014/main" id="{C8A82DAD-C46F-45C8-899C-87F389B1FAD1}"/>
              </a:ext>
            </a:extLst>
          </p:cNvPr>
          <p:cNvSpPr txBox="1">
            <a:spLocks noChangeArrowheads="1"/>
          </p:cNvSpPr>
          <p:nvPr userDrawn="1"/>
        </p:nvSpPr>
        <p:spPr bwMode="auto">
          <a:xfrm>
            <a:off x="0" y="6643688"/>
            <a:ext cx="3044825"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b="1" dirty="0">
                <a:latin typeface="Arial" panose="020B0604020202020204" pitchFamily="34" charset="0"/>
              </a:rPr>
              <a:t>Copyright©2018 </a:t>
            </a:r>
            <a:r>
              <a:rPr lang="en-US" altLang="ja-JP" sz="800" b="1" dirty="0">
                <a:latin typeface="Arial" panose="020B0604020202020204" pitchFamily="34" charset="0"/>
                <a:hlinkClick r:id="rId14"/>
              </a:rPr>
              <a:t>http://www.digipot.net</a:t>
            </a:r>
            <a:r>
              <a:rPr lang="en-US" altLang="ja-JP" sz="800" b="1" dirty="0">
                <a:latin typeface="Arial" panose="020B0604020202020204" pitchFamily="34" charset="0"/>
              </a:rPr>
              <a:t> All rights reserved. </a:t>
            </a:r>
          </a:p>
        </p:txBody>
      </p:sp>
      <p:sp>
        <p:nvSpPr>
          <p:cNvPr id="1034" name="Rectangle 10">
            <a:extLst>
              <a:ext uri="{FF2B5EF4-FFF2-40B4-BE49-F238E27FC236}">
                <a16:creationId xmlns:a16="http://schemas.microsoft.com/office/drawing/2014/main" id="{C4C6A50B-4FB7-4C46-A4BC-B301ADD26A5F}"/>
              </a:ext>
            </a:extLst>
          </p:cNvPr>
          <p:cNvSpPr>
            <a:spLocks noGrp="1" noChangeArrowheads="1"/>
          </p:cNvSpPr>
          <p:nvPr>
            <p:ph type="title"/>
          </p:nvPr>
        </p:nvSpPr>
        <p:spPr bwMode="auto">
          <a:xfrm>
            <a:off x="128588" y="115888"/>
            <a:ext cx="5240337"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35" name="Rectangle 11">
            <a:extLst>
              <a:ext uri="{FF2B5EF4-FFF2-40B4-BE49-F238E27FC236}">
                <a16:creationId xmlns:a16="http://schemas.microsoft.com/office/drawing/2014/main" id="{2A012BA0-CD38-437D-8C60-1F6A679D2119}"/>
              </a:ext>
            </a:extLst>
          </p:cNvPr>
          <p:cNvSpPr>
            <a:spLocks noChangeArrowheads="1"/>
          </p:cNvSpPr>
          <p:nvPr userDrawn="1"/>
        </p:nvSpPr>
        <p:spPr bwMode="auto">
          <a:xfrm>
            <a:off x="415925" y="836613"/>
            <a:ext cx="9074150" cy="5472112"/>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fontAlgn="base">
        <a:spcBef>
          <a:spcPct val="0"/>
        </a:spcBef>
        <a:spcAft>
          <a:spcPct val="0"/>
        </a:spcAft>
        <a:defRPr kumimoji="1" sz="2400" b="1" kern="1200">
          <a:solidFill>
            <a:schemeClr val="tx2"/>
          </a:solidFill>
          <a:latin typeface="+mj-lt"/>
          <a:ea typeface="+mj-ea"/>
          <a:cs typeface="+mj-cs"/>
        </a:defRPr>
      </a:lvl1pPr>
      <a:lvl2pPr algn="l" rtl="0" fontAlgn="base">
        <a:spcBef>
          <a:spcPct val="0"/>
        </a:spcBef>
        <a:spcAft>
          <a:spcPct val="0"/>
        </a:spcAft>
        <a:defRPr kumimoji="1" sz="2400" b="1">
          <a:solidFill>
            <a:schemeClr val="tx2"/>
          </a:solidFill>
          <a:latin typeface="メイリオ" panose="020B0604030504040204" pitchFamily="50" charset="-128"/>
          <a:ea typeface="メイリオ" panose="020B0604030504040204" pitchFamily="50" charset="-128"/>
        </a:defRPr>
      </a:lvl2pPr>
      <a:lvl3pPr algn="l" rtl="0" fontAlgn="base">
        <a:spcBef>
          <a:spcPct val="0"/>
        </a:spcBef>
        <a:spcAft>
          <a:spcPct val="0"/>
        </a:spcAft>
        <a:defRPr kumimoji="1" sz="2400" b="1">
          <a:solidFill>
            <a:schemeClr val="tx2"/>
          </a:solidFill>
          <a:latin typeface="メイリオ" panose="020B0604030504040204" pitchFamily="50" charset="-128"/>
          <a:ea typeface="メイリオ" panose="020B0604030504040204" pitchFamily="50" charset="-128"/>
        </a:defRPr>
      </a:lvl3pPr>
      <a:lvl4pPr algn="l" rtl="0" fontAlgn="base">
        <a:spcBef>
          <a:spcPct val="0"/>
        </a:spcBef>
        <a:spcAft>
          <a:spcPct val="0"/>
        </a:spcAft>
        <a:defRPr kumimoji="1" sz="2400" b="1">
          <a:solidFill>
            <a:schemeClr val="tx2"/>
          </a:solidFill>
          <a:latin typeface="メイリオ" panose="020B0604030504040204" pitchFamily="50" charset="-128"/>
          <a:ea typeface="メイリオ" panose="020B0604030504040204" pitchFamily="50" charset="-128"/>
        </a:defRPr>
      </a:lvl4pPr>
      <a:lvl5pPr algn="l" rtl="0" fontAlgn="base">
        <a:spcBef>
          <a:spcPct val="0"/>
        </a:spcBef>
        <a:spcAft>
          <a:spcPct val="0"/>
        </a:spcAft>
        <a:defRPr kumimoji="1" sz="2400" b="1">
          <a:solidFill>
            <a:schemeClr val="tx2"/>
          </a:solidFill>
          <a:latin typeface="メイリオ" panose="020B0604030504040204" pitchFamily="50" charset="-128"/>
          <a:ea typeface="メイリオ" panose="020B0604030504040204" pitchFamily="50" charset="-128"/>
        </a:defRPr>
      </a:lvl5pPr>
      <a:lvl6pPr marL="457200" algn="l" rtl="0" fontAlgn="base">
        <a:spcBef>
          <a:spcPct val="0"/>
        </a:spcBef>
        <a:spcAft>
          <a:spcPct val="0"/>
        </a:spcAft>
        <a:defRPr kumimoji="1" sz="2400" b="1">
          <a:solidFill>
            <a:schemeClr val="tx2"/>
          </a:solidFill>
          <a:latin typeface="メイリオ" panose="020B0604030504040204" pitchFamily="50" charset="-128"/>
          <a:ea typeface="メイリオ" panose="020B0604030504040204" pitchFamily="50" charset="-128"/>
        </a:defRPr>
      </a:lvl6pPr>
      <a:lvl7pPr marL="914400" algn="l" rtl="0" fontAlgn="base">
        <a:spcBef>
          <a:spcPct val="0"/>
        </a:spcBef>
        <a:spcAft>
          <a:spcPct val="0"/>
        </a:spcAft>
        <a:defRPr kumimoji="1" sz="2400" b="1">
          <a:solidFill>
            <a:schemeClr val="tx2"/>
          </a:solidFill>
          <a:latin typeface="メイリオ" panose="020B0604030504040204" pitchFamily="50" charset="-128"/>
          <a:ea typeface="メイリオ" panose="020B0604030504040204" pitchFamily="50" charset="-128"/>
        </a:defRPr>
      </a:lvl7pPr>
      <a:lvl8pPr marL="1371600" algn="l" rtl="0" fontAlgn="base">
        <a:spcBef>
          <a:spcPct val="0"/>
        </a:spcBef>
        <a:spcAft>
          <a:spcPct val="0"/>
        </a:spcAft>
        <a:defRPr kumimoji="1" sz="2400" b="1">
          <a:solidFill>
            <a:schemeClr val="tx2"/>
          </a:solidFill>
          <a:latin typeface="メイリオ" panose="020B0604030504040204" pitchFamily="50" charset="-128"/>
          <a:ea typeface="メイリオ" panose="020B0604030504040204" pitchFamily="50" charset="-128"/>
        </a:defRPr>
      </a:lvl8pPr>
      <a:lvl9pPr marL="1828800" algn="l" rtl="0" fontAlgn="base">
        <a:spcBef>
          <a:spcPct val="0"/>
        </a:spcBef>
        <a:spcAft>
          <a:spcPct val="0"/>
        </a:spcAft>
        <a:defRPr kumimoji="1" sz="2400" b="1">
          <a:solidFill>
            <a:schemeClr val="tx2"/>
          </a:solidFill>
          <a:latin typeface="メイリオ" panose="020B0604030504040204" pitchFamily="50" charset="-128"/>
          <a:ea typeface="メイリオ" panose="020B0604030504040204" pitchFamily="50" charset="-128"/>
        </a:defRPr>
      </a:lvl9pPr>
    </p:titleStyle>
    <p:bodyStyle>
      <a:lvl1pPr marL="342900" indent="-342900" algn="l" rtl="0" fontAlgn="base">
        <a:spcBef>
          <a:spcPct val="20000"/>
        </a:spcBef>
        <a:spcAft>
          <a:spcPct val="0"/>
        </a:spcAft>
        <a:buChar char="•"/>
        <a:defRPr kumimoji="1" sz="3200" kern="1200">
          <a:solidFill>
            <a:schemeClr val="tx1"/>
          </a:solidFill>
          <a:latin typeface="+mn-lt"/>
          <a:ea typeface="+mn-ea"/>
          <a:cs typeface="+mn-cs"/>
        </a:defRPr>
      </a:lvl1pPr>
      <a:lvl2pPr marL="742950" indent="-285750" algn="l" rtl="0" fontAlgn="base">
        <a:spcBef>
          <a:spcPct val="20000"/>
        </a:spcBef>
        <a:spcAft>
          <a:spcPct val="0"/>
        </a:spcAft>
        <a:buChar char="–"/>
        <a:defRPr kumimoji="1" sz="2800" kern="1200">
          <a:solidFill>
            <a:schemeClr val="tx1"/>
          </a:solidFill>
          <a:latin typeface="+mn-lt"/>
          <a:ea typeface="+mn-ea"/>
          <a:cs typeface="+mn-cs"/>
        </a:defRPr>
      </a:lvl2pPr>
      <a:lvl3pPr marL="1143000" indent="-228600" algn="l" rtl="0" fontAlgn="base">
        <a:spcBef>
          <a:spcPct val="20000"/>
        </a:spcBef>
        <a:spcAft>
          <a:spcPct val="0"/>
        </a:spcAft>
        <a:buChar char="•"/>
        <a:defRPr kumimoji="1" sz="2400" kern="1200">
          <a:solidFill>
            <a:schemeClr val="tx1"/>
          </a:solidFill>
          <a:latin typeface="+mn-lt"/>
          <a:ea typeface="+mn-ea"/>
          <a:cs typeface="+mn-cs"/>
        </a:defRPr>
      </a:lvl3pPr>
      <a:lvl4pPr marL="1600200" indent="-228600" algn="l" rtl="0" fontAlgn="base">
        <a:spcBef>
          <a:spcPct val="20000"/>
        </a:spcBef>
        <a:spcAft>
          <a:spcPct val="0"/>
        </a:spcAft>
        <a:buChar char="–"/>
        <a:defRPr kumimoji="1" sz="2000" kern="1200">
          <a:solidFill>
            <a:schemeClr val="tx1"/>
          </a:solidFill>
          <a:latin typeface="+mn-lt"/>
          <a:ea typeface="+mn-ea"/>
          <a:cs typeface="+mn-cs"/>
        </a:defRPr>
      </a:lvl4pPr>
      <a:lvl5pPr marL="2057400" indent="-228600" algn="l" rtl="0" fontAlgn="base">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62" name="Rectangle 1150">
            <a:extLst>
              <a:ext uri="{FF2B5EF4-FFF2-40B4-BE49-F238E27FC236}">
                <a16:creationId xmlns:a16="http://schemas.microsoft.com/office/drawing/2014/main" id="{C9614148-3AAC-4991-BD00-34458D7C0470}"/>
              </a:ext>
            </a:extLst>
          </p:cNvPr>
          <p:cNvSpPr>
            <a:spLocks noChangeArrowheads="1"/>
          </p:cNvSpPr>
          <p:nvPr/>
        </p:nvSpPr>
        <p:spPr bwMode="auto">
          <a:xfrm>
            <a:off x="415925" y="5445125"/>
            <a:ext cx="9074150" cy="863600"/>
          </a:xfrm>
          <a:prstGeom prst="rect">
            <a:avLst/>
          </a:prstGeom>
          <a:gradFill rotWithShape="1">
            <a:gsLst>
              <a:gs pos="0">
                <a:srgbClr val="DDDDDD"/>
              </a:gs>
              <a:gs pos="100000">
                <a:srgbClr val="DDDDDD">
                  <a:gamma/>
                  <a:tint val="47451"/>
                  <a:invGamma/>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515" name="Oval 1203">
            <a:extLst>
              <a:ext uri="{FF2B5EF4-FFF2-40B4-BE49-F238E27FC236}">
                <a16:creationId xmlns:a16="http://schemas.microsoft.com/office/drawing/2014/main" id="{1C562BA7-F2AD-45F9-9B09-5546C9C08CF5}"/>
              </a:ext>
            </a:extLst>
          </p:cNvPr>
          <p:cNvSpPr>
            <a:spLocks noChangeArrowheads="1"/>
          </p:cNvSpPr>
          <p:nvPr/>
        </p:nvSpPr>
        <p:spPr bwMode="auto">
          <a:xfrm>
            <a:off x="560388" y="5734050"/>
            <a:ext cx="1584325" cy="358775"/>
          </a:xfrm>
          <a:prstGeom prst="ellipse">
            <a:avLst/>
          </a:prstGeom>
          <a:solidFill>
            <a:srgbClr val="969696">
              <a:alpha val="5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516" name="Oval 1204">
            <a:extLst>
              <a:ext uri="{FF2B5EF4-FFF2-40B4-BE49-F238E27FC236}">
                <a16:creationId xmlns:a16="http://schemas.microsoft.com/office/drawing/2014/main" id="{79CF8078-8F4B-4C31-AF3F-E7C41C653291}"/>
              </a:ext>
            </a:extLst>
          </p:cNvPr>
          <p:cNvSpPr>
            <a:spLocks noChangeArrowheads="1"/>
          </p:cNvSpPr>
          <p:nvPr/>
        </p:nvSpPr>
        <p:spPr bwMode="auto">
          <a:xfrm>
            <a:off x="2360613" y="5734050"/>
            <a:ext cx="1584325" cy="358775"/>
          </a:xfrm>
          <a:prstGeom prst="ellipse">
            <a:avLst/>
          </a:prstGeom>
          <a:solidFill>
            <a:srgbClr val="969696">
              <a:alpha val="5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517" name="Oval 1205">
            <a:extLst>
              <a:ext uri="{FF2B5EF4-FFF2-40B4-BE49-F238E27FC236}">
                <a16:creationId xmlns:a16="http://schemas.microsoft.com/office/drawing/2014/main" id="{D096A294-DEE4-4CC7-A037-8248983FFFEB}"/>
              </a:ext>
            </a:extLst>
          </p:cNvPr>
          <p:cNvSpPr>
            <a:spLocks noChangeArrowheads="1"/>
          </p:cNvSpPr>
          <p:nvPr/>
        </p:nvSpPr>
        <p:spPr bwMode="auto">
          <a:xfrm>
            <a:off x="4232275" y="5734050"/>
            <a:ext cx="1584325" cy="358775"/>
          </a:xfrm>
          <a:prstGeom prst="ellipse">
            <a:avLst/>
          </a:prstGeom>
          <a:solidFill>
            <a:srgbClr val="969696">
              <a:alpha val="5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518" name="Oval 1206">
            <a:extLst>
              <a:ext uri="{FF2B5EF4-FFF2-40B4-BE49-F238E27FC236}">
                <a16:creationId xmlns:a16="http://schemas.microsoft.com/office/drawing/2014/main" id="{B5168511-6B1A-45CC-ADB4-F9D0705EA509}"/>
              </a:ext>
            </a:extLst>
          </p:cNvPr>
          <p:cNvSpPr>
            <a:spLocks noChangeArrowheads="1"/>
          </p:cNvSpPr>
          <p:nvPr/>
        </p:nvSpPr>
        <p:spPr bwMode="auto">
          <a:xfrm>
            <a:off x="6032500" y="5734050"/>
            <a:ext cx="1584325" cy="358775"/>
          </a:xfrm>
          <a:prstGeom prst="ellipse">
            <a:avLst/>
          </a:prstGeom>
          <a:solidFill>
            <a:srgbClr val="969696">
              <a:alpha val="5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519" name="Oval 1207">
            <a:extLst>
              <a:ext uri="{FF2B5EF4-FFF2-40B4-BE49-F238E27FC236}">
                <a16:creationId xmlns:a16="http://schemas.microsoft.com/office/drawing/2014/main" id="{2901AA5B-2254-4157-A109-5E074D67C76A}"/>
              </a:ext>
            </a:extLst>
          </p:cNvPr>
          <p:cNvSpPr>
            <a:spLocks noChangeArrowheads="1"/>
          </p:cNvSpPr>
          <p:nvPr/>
        </p:nvSpPr>
        <p:spPr bwMode="auto">
          <a:xfrm>
            <a:off x="7832725" y="5734050"/>
            <a:ext cx="1584325" cy="358775"/>
          </a:xfrm>
          <a:prstGeom prst="ellipse">
            <a:avLst/>
          </a:prstGeom>
          <a:solidFill>
            <a:srgbClr val="969696">
              <a:alpha val="5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9218" name="Rectangle 2">
            <a:extLst>
              <a:ext uri="{FF2B5EF4-FFF2-40B4-BE49-F238E27FC236}">
                <a16:creationId xmlns:a16="http://schemas.microsoft.com/office/drawing/2014/main" id="{29128C5D-0F72-4386-B63B-E6FA0C942392}"/>
              </a:ext>
            </a:extLst>
          </p:cNvPr>
          <p:cNvSpPr>
            <a:spLocks noGrp="1" noChangeArrowheads="1"/>
          </p:cNvSpPr>
          <p:nvPr>
            <p:ph type="title"/>
          </p:nvPr>
        </p:nvSpPr>
        <p:spPr>
          <a:noFill/>
          <a:ln/>
        </p:spPr>
        <p:txBody>
          <a:bodyPr/>
          <a:lstStyle/>
          <a:p>
            <a:r>
              <a:rPr lang="ja-JP" altLang="en-US"/>
              <a:t>計画ステップ</a:t>
            </a:r>
          </a:p>
        </p:txBody>
      </p:sp>
      <p:sp>
        <p:nvSpPr>
          <p:cNvPr id="14449" name="Rectangle 1137">
            <a:extLst>
              <a:ext uri="{FF2B5EF4-FFF2-40B4-BE49-F238E27FC236}">
                <a16:creationId xmlns:a16="http://schemas.microsoft.com/office/drawing/2014/main" id="{94AA3CD7-1F43-45E1-A1F2-3779AF7371E6}"/>
              </a:ext>
            </a:extLst>
          </p:cNvPr>
          <p:cNvSpPr>
            <a:spLocks noChangeArrowheads="1"/>
          </p:cNvSpPr>
          <p:nvPr/>
        </p:nvSpPr>
        <p:spPr bwMode="auto">
          <a:xfrm>
            <a:off x="415925" y="836613"/>
            <a:ext cx="9074150" cy="4608512"/>
          </a:xfrm>
          <a:prstGeom prst="rect">
            <a:avLst/>
          </a:prstGeom>
          <a:gradFill rotWithShape="1">
            <a:gsLst>
              <a:gs pos="0">
                <a:srgbClr val="33CCFF">
                  <a:gamma/>
                  <a:tint val="28627"/>
                  <a:invGamma/>
                </a:srgbClr>
              </a:gs>
              <a:gs pos="100000">
                <a:srgbClr val="33CCFF"/>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457" name="Line 1145">
            <a:extLst>
              <a:ext uri="{FF2B5EF4-FFF2-40B4-BE49-F238E27FC236}">
                <a16:creationId xmlns:a16="http://schemas.microsoft.com/office/drawing/2014/main" id="{C0524C6F-2FB4-455A-95AF-92151DDFA8D5}"/>
              </a:ext>
            </a:extLst>
          </p:cNvPr>
          <p:cNvSpPr>
            <a:spLocks noChangeShapeType="1"/>
          </p:cNvSpPr>
          <p:nvPr/>
        </p:nvSpPr>
        <p:spPr bwMode="auto">
          <a:xfrm flipV="1">
            <a:off x="2216150" y="836613"/>
            <a:ext cx="0" cy="5472112"/>
          </a:xfrm>
          <a:prstGeom prst="line">
            <a:avLst/>
          </a:prstGeom>
          <a:noFill/>
          <a:ln w="12700">
            <a:solidFill>
              <a:schemeClr val="bg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458" name="Line 1146">
            <a:extLst>
              <a:ext uri="{FF2B5EF4-FFF2-40B4-BE49-F238E27FC236}">
                <a16:creationId xmlns:a16="http://schemas.microsoft.com/office/drawing/2014/main" id="{A0E42CCD-DF38-4259-93E9-98B55E9ABF53}"/>
              </a:ext>
            </a:extLst>
          </p:cNvPr>
          <p:cNvSpPr>
            <a:spLocks noChangeShapeType="1"/>
          </p:cNvSpPr>
          <p:nvPr/>
        </p:nvSpPr>
        <p:spPr bwMode="auto">
          <a:xfrm flipV="1">
            <a:off x="4016375" y="836613"/>
            <a:ext cx="0" cy="5472112"/>
          </a:xfrm>
          <a:prstGeom prst="line">
            <a:avLst/>
          </a:prstGeom>
          <a:noFill/>
          <a:ln w="12700">
            <a:solidFill>
              <a:schemeClr val="bg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459" name="Line 1147">
            <a:extLst>
              <a:ext uri="{FF2B5EF4-FFF2-40B4-BE49-F238E27FC236}">
                <a16:creationId xmlns:a16="http://schemas.microsoft.com/office/drawing/2014/main" id="{9B357896-99B6-441B-96D2-74BB9AC665F4}"/>
              </a:ext>
            </a:extLst>
          </p:cNvPr>
          <p:cNvSpPr>
            <a:spLocks noChangeShapeType="1"/>
          </p:cNvSpPr>
          <p:nvPr/>
        </p:nvSpPr>
        <p:spPr bwMode="auto">
          <a:xfrm flipV="1">
            <a:off x="5889625" y="836613"/>
            <a:ext cx="0" cy="5472112"/>
          </a:xfrm>
          <a:prstGeom prst="line">
            <a:avLst/>
          </a:prstGeom>
          <a:noFill/>
          <a:ln w="12700">
            <a:solidFill>
              <a:schemeClr val="bg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460" name="Line 1148">
            <a:extLst>
              <a:ext uri="{FF2B5EF4-FFF2-40B4-BE49-F238E27FC236}">
                <a16:creationId xmlns:a16="http://schemas.microsoft.com/office/drawing/2014/main" id="{5F3CF689-AD95-4D9C-BD11-24D12EB4D641}"/>
              </a:ext>
            </a:extLst>
          </p:cNvPr>
          <p:cNvSpPr>
            <a:spLocks noChangeShapeType="1"/>
          </p:cNvSpPr>
          <p:nvPr/>
        </p:nvSpPr>
        <p:spPr bwMode="auto">
          <a:xfrm flipV="1">
            <a:off x="7689850" y="836613"/>
            <a:ext cx="0" cy="5472112"/>
          </a:xfrm>
          <a:prstGeom prst="line">
            <a:avLst/>
          </a:prstGeom>
          <a:noFill/>
          <a:ln w="12700">
            <a:solidFill>
              <a:schemeClr val="bg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461" name="Rectangle 1149">
            <a:extLst>
              <a:ext uri="{FF2B5EF4-FFF2-40B4-BE49-F238E27FC236}">
                <a16:creationId xmlns:a16="http://schemas.microsoft.com/office/drawing/2014/main" id="{32E8BC16-8F9C-4FA5-994E-92559DF97703}"/>
              </a:ext>
            </a:extLst>
          </p:cNvPr>
          <p:cNvSpPr>
            <a:spLocks noChangeArrowheads="1"/>
          </p:cNvSpPr>
          <p:nvPr/>
        </p:nvSpPr>
        <p:spPr bwMode="auto">
          <a:xfrm>
            <a:off x="415925" y="836613"/>
            <a:ext cx="9074150" cy="5472112"/>
          </a:xfrm>
          <a:prstGeom prst="rect">
            <a:avLst/>
          </a:prstGeom>
          <a:noFill/>
          <a:ln w="38100">
            <a:solidFill>
              <a:srgbClr val="80808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463" name="AutoShape 1151">
            <a:extLst>
              <a:ext uri="{FF2B5EF4-FFF2-40B4-BE49-F238E27FC236}">
                <a16:creationId xmlns:a16="http://schemas.microsoft.com/office/drawing/2014/main" id="{6DD881C0-04B1-4B61-864D-045A1C2B27AD}"/>
              </a:ext>
            </a:extLst>
          </p:cNvPr>
          <p:cNvSpPr>
            <a:spLocks noChangeArrowheads="1"/>
          </p:cNvSpPr>
          <p:nvPr/>
        </p:nvSpPr>
        <p:spPr bwMode="auto">
          <a:xfrm>
            <a:off x="560388" y="5372100"/>
            <a:ext cx="1512887" cy="649288"/>
          </a:xfrm>
          <a:prstGeom prst="can">
            <a:avLst>
              <a:gd name="adj" fmla="val 50000"/>
            </a:avLst>
          </a:prstGeom>
          <a:gradFill rotWithShape="1">
            <a:gsLst>
              <a:gs pos="0">
                <a:srgbClr val="6699FF">
                  <a:gamma/>
                  <a:shade val="46275"/>
                  <a:invGamma/>
                </a:srgbClr>
              </a:gs>
              <a:gs pos="50000">
                <a:srgbClr val="6699FF"/>
              </a:gs>
              <a:gs pos="100000">
                <a:srgbClr val="6699FF">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464" name="AutoShape 1152">
            <a:extLst>
              <a:ext uri="{FF2B5EF4-FFF2-40B4-BE49-F238E27FC236}">
                <a16:creationId xmlns:a16="http://schemas.microsoft.com/office/drawing/2014/main" id="{522C0739-EE66-40EA-AA80-E91042516E72}"/>
              </a:ext>
            </a:extLst>
          </p:cNvPr>
          <p:cNvSpPr>
            <a:spLocks noChangeArrowheads="1"/>
          </p:cNvSpPr>
          <p:nvPr/>
        </p:nvSpPr>
        <p:spPr bwMode="auto">
          <a:xfrm>
            <a:off x="2360613" y="5372100"/>
            <a:ext cx="1512887" cy="649288"/>
          </a:xfrm>
          <a:prstGeom prst="can">
            <a:avLst>
              <a:gd name="adj" fmla="val 50000"/>
            </a:avLst>
          </a:prstGeom>
          <a:gradFill rotWithShape="1">
            <a:gsLst>
              <a:gs pos="0">
                <a:srgbClr val="6699FF">
                  <a:gamma/>
                  <a:shade val="46275"/>
                  <a:invGamma/>
                </a:srgbClr>
              </a:gs>
              <a:gs pos="50000">
                <a:srgbClr val="6699FF"/>
              </a:gs>
              <a:gs pos="100000">
                <a:srgbClr val="6699FF">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465" name="AutoShape 1153">
            <a:extLst>
              <a:ext uri="{FF2B5EF4-FFF2-40B4-BE49-F238E27FC236}">
                <a16:creationId xmlns:a16="http://schemas.microsoft.com/office/drawing/2014/main" id="{F363AE82-8119-43C5-90C0-03484221C61B}"/>
              </a:ext>
            </a:extLst>
          </p:cNvPr>
          <p:cNvSpPr>
            <a:spLocks noChangeArrowheads="1"/>
          </p:cNvSpPr>
          <p:nvPr/>
        </p:nvSpPr>
        <p:spPr bwMode="auto">
          <a:xfrm>
            <a:off x="4232275" y="5372100"/>
            <a:ext cx="1512888" cy="649288"/>
          </a:xfrm>
          <a:prstGeom prst="can">
            <a:avLst>
              <a:gd name="adj" fmla="val 50000"/>
            </a:avLst>
          </a:prstGeom>
          <a:gradFill rotWithShape="1">
            <a:gsLst>
              <a:gs pos="0">
                <a:srgbClr val="6699FF">
                  <a:gamma/>
                  <a:shade val="46275"/>
                  <a:invGamma/>
                </a:srgbClr>
              </a:gs>
              <a:gs pos="50000">
                <a:srgbClr val="6699FF"/>
              </a:gs>
              <a:gs pos="100000">
                <a:srgbClr val="6699FF">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466" name="AutoShape 1154">
            <a:extLst>
              <a:ext uri="{FF2B5EF4-FFF2-40B4-BE49-F238E27FC236}">
                <a16:creationId xmlns:a16="http://schemas.microsoft.com/office/drawing/2014/main" id="{A2DF8EC6-431C-441F-B92C-FF18F0FCECF0}"/>
              </a:ext>
            </a:extLst>
          </p:cNvPr>
          <p:cNvSpPr>
            <a:spLocks noChangeArrowheads="1"/>
          </p:cNvSpPr>
          <p:nvPr/>
        </p:nvSpPr>
        <p:spPr bwMode="auto">
          <a:xfrm>
            <a:off x="6032500" y="5372100"/>
            <a:ext cx="1512888" cy="649288"/>
          </a:xfrm>
          <a:prstGeom prst="can">
            <a:avLst>
              <a:gd name="adj" fmla="val 50000"/>
            </a:avLst>
          </a:prstGeom>
          <a:gradFill rotWithShape="1">
            <a:gsLst>
              <a:gs pos="0">
                <a:srgbClr val="6699FF">
                  <a:gamma/>
                  <a:shade val="46275"/>
                  <a:invGamma/>
                </a:srgbClr>
              </a:gs>
              <a:gs pos="50000">
                <a:srgbClr val="6699FF"/>
              </a:gs>
              <a:gs pos="100000">
                <a:srgbClr val="6699FF">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467" name="AutoShape 1155">
            <a:extLst>
              <a:ext uri="{FF2B5EF4-FFF2-40B4-BE49-F238E27FC236}">
                <a16:creationId xmlns:a16="http://schemas.microsoft.com/office/drawing/2014/main" id="{355790E0-6787-401A-BE77-2B1DB6E5DC1E}"/>
              </a:ext>
            </a:extLst>
          </p:cNvPr>
          <p:cNvSpPr>
            <a:spLocks noChangeArrowheads="1"/>
          </p:cNvSpPr>
          <p:nvPr/>
        </p:nvSpPr>
        <p:spPr bwMode="auto">
          <a:xfrm>
            <a:off x="7832725" y="5372100"/>
            <a:ext cx="1512888" cy="649288"/>
          </a:xfrm>
          <a:prstGeom prst="can">
            <a:avLst>
              <a:gd name="adj" fmla="val 50000"/>
            </a:avLst>
          </a:prstGeom>
          <a:gradFill rotWithShape="1">
            <a:gsLst>
              <a:gs pos="0">
                <a:srgbClr val="6699FF">
                  <a:gamma/>
                  <a:shade val="46275"/>
                  <a:invGamma/>
                </a:srgbClr>
              </a:gs>
              <a:gs pos="50000">
                <a:srgbClr val="6699FF"/>
              </a:gs>
              <a:gs pos="100000">
                <a:srgbClr val="6699FF">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489" name="AutoShape 1177">
            <a:extLst>
              <a:ext uri="{FF2B5EF4-FFF2-40B4-BE49-F238E27FC236}">
                <a16:creationId xmlns:a16="http://schemas.microsoft.com/office/drawing/2014/main" id="{FF48B315-C49C-4542-B516-2838A5AB79A4}"/>
              </a:ext>
            </a:extLst>
          </p:cNvPr>
          <p:cNvSpPr>
            <a:spLocks noChangeArrowheads="1"/>
          </p:cNvSpPr>
          <p:nvPr/>
        </p:nvSpPr>
        <p:spPr bwMode="auto">
          <a:xfrm>
            <a:off x="2360613" y="5013325"/>
            <a:ext cx="1512887" cy="649288"/>
          </a:xfrm>
          <a:prstGeom prst="can">
            <a:avLst>
              <a:gd name="adj" fmla="val 50000"/>
            </a:avLst>
          </a:prstGeom>
          <a:gradFill rotWithShape="1">
            <a:gsLst>
              <a:gs pos="0">
                <a:srgbClr val="006666">
                  <a:gamma/>
                  <a:shade val="46275"/>
                  <a:invGamma/>
                </a:srgbClr>
              </a:gs>
              <a:gs pos="50000">
                <a:srgbClr val="006666"/>
              </a:gs>
              <a:gs pos="100000">
                <a:srgbClr val="006666">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490" name="AutoShape 1178">
            <a:extLst>
              <a:ext uri="{FF2B5EF4-FFF2-40B4-BE49-F238E27FC236}">
                <a16:creationId xmlns:a16="http://schemas.microsoft.com/office/drawing/2014/main" id="{05B3E763-45E4-4386-B58A-B118D982640D}"/>
              </a:ext>
            </a:extLst>
          </p:cNvPr>
          <p:cNvSpPr>
            <a:spLocks noChangeArrowheads="1"/>
          </p:cNvSpPr>
          <p:nvPr/>
        </p:nvSpPr>
        <p:spPr bwMode="auto">
          <a:xfrm>
            <a:off x="4232275" y="5013325"/>
            <a:ext cx="1512888" cy="649288"/>
          </a:xfrm>
          <a:prstGeom prst="can">
            <a:avLst>
              <a:gd name="adj" fmla="val 50000"/>
            </a:avLst>
          </a:prstGeom>
          <a:gradFill rotWithShape="1">
            <a:gsLst>
              <a:gs pos="0">
                <a:srgbClr val="006666">
                  <a:gamma/>
                  <a:shade val="46275"/>
                  <a:invGamma/>
                </a:srgbClr>
              </a:gs>
              <a:gs pos="50000">
                <a:srgbClr val="006666"/>
              </a:gs>
              <a:gs pos="100000">
                <a:srgbClr val="006666">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491" name="AutoShape 1179">
            <a:extLst>
              <a:ext uri="{FF2B5EF4-FFF2-40B4-BE49-F238E27FC236}">
                <a16:creationId xmlns:a16="http://schemas.microsoft.com/office/drawing/2014/main" id="{74B7902E-28D2-4977-8335-DF0F3D6999BF}"/>
              </a:ext>
            </a:extLst>
          </p:cNvPr>
          <p:cNvSpPr>
            <a:spLocks noChangeArrowheads="1"/>
          </p:cNvSpPr>
          <p:nvPr/>
        </p:nvSpPr>
        <p:spPr bwMode="auto">
          <a:xfrm>
            <a:off x="6032500" y="5013325"/>
            <a:ext cx="1512888" cy="649288"/>
          </a:xfrm>
          <a:prstGeom prst="can">
            <a:avLst>
              <a:gd name="adj" fmla="val 50000"/>
            </a:avLst>
          </a:prstGeom>
          <a:gradFill rotWithShape="1">
            <a:gsLst>
              <a:gs pos="0">
                <a:srgbClr val="006666">
                  <a:gamma/>
                  <a:shade val="46275"/>
                  <a:invGamma/>
                </a:srgbClr>
              </a:gs>
              <a:gs pos="50000">
                <a:srgbClr val="006666"/>
              </a:gs>
              <a:gs pos="100000">
                <a:srgbClr val="006666">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492" name="AutoShape 1180">
            <a:extLst>
              <a:ext uri="{FF2B5EF4-FFF2-40B4-BE49-F238E27FC236}">
                <a16:creationId xmlns:a16="http://schemas.microsoft.com/office/drawing/2014/main" id="{3890B634-ADE7-4389-9E97-1B965B52B2BF}"/>
              </a:ext>
            </a:extLst>
          </p:cNvPr>
          <p:cNvSpPr>
            <a:spLocks noChangeArrowheads="1"/>
          </p:cNvSpPr>
          <p:nvPr/>
        </p:nvSpPr>
        <p:spPr bwMode="auto">
          <a:xfrm>
            <a:off x="7832725" y="5013325"/>
            <a:ext cx="1512888" cy="649288"/>
          </a:xfrm>
          <a:prstGeom prst="can">
            <a:avLst>
              <a:gd name="adj" fmla="val 50000"/>
            </a:avLst>
          </a:prstGeom>
          <a:gradFill rotWithShape="1">
            <a:gsLst>
              <a:gs pos="0">
                <a:srgbClr val="006666">
                  <a:gamma/>
                  <a:shade val="46275"/>
                  <a:invGamma/>
                </a:srgbClr>
              </a:gs>
              <a:gs pos="50000">
                <a:srgbClr val="006666"/>
              </a:gs>
              <a:gs pos="100000">
                <a:srgbClr val="006666">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493" name="AutoShape 1181">
            <a:extLst>
              <a:ext uri="{FF2B5EF4-FFF2-40B4-BE49-F238E27FC236}">
                <a16:creationId xmlns:a16="http://schemas.microsoft.com/office/drawing/2014/main" id="{C935E4F3-38FB-41EB-B7B3-B6B70F0C7C51}"/>
              </a:ext>
            </a:extLst>
          </p:cNvPr>
          <p:cNvSpPr>
            <a:spLocks noChangeArrowheads="1"/>
          </p:cNvSpPr>
          <p:nvPr/>
        </p:nvSpPr>
        <p:spPr bwMode="auto">
          <a:xfrm>
            <a:off x="4232275" y="4652963"/>
            <a:ext cx="1512888" cy="649287"/>
          </a:xfrm>
          <a:prstGeom prst="can">
            <a:avLst>
              <a:gd name="adj" fmla="val 50000"/>
            </a:avLst>
          </a:prstGeom>
          <a:gradFill rotWithShape="1">
            <a:gsLst>
              <a:gs pos="0">
                <a:srgbClr val="993300">
                  <a:gamma/>
                  <a:shade val="46275"/>
                  <a:invGamma/>
                </a:srgbClr>
              </a:gs>
              <a:gs pos="50000">
                <a:srgbClr val="993300"/>
              </a:gs>
              <a:gs pos="100000">
                <a:srgbClr val="993300">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494" name="AutoShape 1182">
            <a:extLst>
              <a:ext uri="{FF2B5EF4-FFF2-40B4-BE49-F238E27FC236}">
                <a16:creationId xmlns:a16="http://schemas.microsoft.com/office/drawing/2014/main" id="{25006B83-B2E0-4704-99C3-F98F3A76CC64}"/>
              </a:ext>
            </a:extLst>
          </p:cNvPr>
          <p:cNvSpPr>
            <a:spLocks noChangeArrowheads="1"/>
          </p:cNvSpPr>
          <p:nvPr/>
        </p:nvSpPr>
        <p:spPr bwMode="auto">
          <a:xfrm>
            <a:off x="6032500" y="4652963"/>
            <a:ext cx="1512888" cy="649287"/>
          </a:xfrm>
          <a:prstGeom prst="can">
            <a:avLst>
              <a:gd name="adj" fmla="val 50000"/>
            </a:avLst>
          </a:prstGeom>
          <a:gradFill rotWithShape="1">
            <a:gsLst>
              <a:gs pos="0">
                <a:srgbClr val="993300">
                  <a:gamma/>
                  <a:shade val="46275"/>
                  <a:invGamma/>
                </a:srgbClr>
              </a:gs>
              <a:gs pos="50000">
                <a:srgbClr val="993300"/>
              </a:gs>
              <a:gs pos="100000">
                <a:srgbClr val="993300">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495" name="AutoShape 1183">
            <a:extLst>
              <a:ext uri="{FF2B5EF4-FFF2-40B4-BE49-F238E27FC236}">
                <a16:creationId xmlns:a16="http://schemas.microsoft.com/office/drawing/2014/main" id="{D47A17A1-9388-41DE-866F-A8E03FBA9821}"/>
              </a:ext>
            </a:extLst>
          </p:cNvPr>
          <p:cNvSpPr>
            <a:spLocks noChangeArrowheads="1"/>
          </p:cNvSpPr>
          <p:nvPr/>
        </p:nvSpPr>
        <p:spPr bwMode="auto">
          <a:xfrm>
            <a:off x="7832725" y="4652963"/>
            <a:ext cx="1512888" cy="649287"/>
          </a:xfrm>
          <a:prstGeom prst="can">
            <a:avLst>
              <a:gd name="adj" fmla="val 50000"/>
            </a:avLst>
          </a:prstGeom>
          <a:gradFill rotWithShape="1">
            <a:gsLst>
              <a:gs pos="0">
                <a:srgbClr val="993300">
                  <a:gamma/>
                  <a:shade val="46275"/>
                  <a:invGamma/>
                </a:srgbClr>
              </a:gs>
              <a:gs pos="50000">
                <a:srgbClr val="993300"/>
              </a:gs>
              <a:gs pos="100000">
                <a:srgbClr val="993300">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496" name="AutoShape 1184">
            <a:extLst>
              <a:ext uri="{FF2B5EF4-FFF2-40B4-BE49-F238E27FC236}">
                <a16:creationId xmlns:a16="http://schemas.microsoft.com/office/drawing/2014/main" id="{F155EA20-ADF8-423B-BDB0-82B7512C7D8A}"/>
              </a:ext>
            </a:extLst>
          </p:cNvPr>
          <p:cNvSpPr>
            <a:spLocks noChangeArrowheads="1"/>
          </p:cNvSpPr>
          <p:nvPr/>
        </p:nvSpPr>
        <p:spPr bwMode="auto">
          <a:xfrm>
            <a:off x="4232275" y="4292600"/>
            <a:ext cx="1512888" cy="649288"/>
          </a:xfrm>
          <a:prstGeom prst="can">
            <a:avLst>
              <a:gd name="adj" fmla="val 50000"/>
            </a:avLst>
          </a:prstGeom>
          <a:gradFill rotWithShape="1">
            <a:gsLst>
              <a:gs pos="0">
                <a:srgbClr val="993300">
                  <a:gamma/>
                  <a:shade val="46275"/>
                  <a:invGamma/>
                </a:srgbClr>
              </a:gs>
              <a:gs pos="50000">
                <a:srgbClr val="993300"/>
              </a:gs>
              <a:gs pos="100000">
                <a:srgbClr val="993300">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497" name="AutoShape 1185">
            <a:extLst>
              <a:ext uri="{FF2B5EF4-FFF2-40B4-BE49-F238E27FC236}">
                <a16:creationId xmlns:a16="http://schemas.microsoft.com/office/drawing/2014/main" id="{9337104A-36CC-43F6-A395-9EF3032A85FC}"/>
              </a:ext>
            </a:extLst>
          </p:cNvPr>
          <p:cNvSpPr>
            <a:spLocks noChangeArrowheads="1"/>
          </p:cNvSpPr>
          <p:nvPr/>
        </p:nvSpPr>
        <p:spPr bwMode="auto">
          <a:xfrm>
            <a:off x="6032500" y="4292600"/>
            <a:ext cx="1512888" cy="649288"/>
          </a:xfrm>
          <a:prstGeom prst="can">
            <a:avLst>
              <a:gd name="adj" fmla="val 50000"/>
            </a:avLst>
          </a:prstGeom>
          <a:gradFill rotWithShape="1">
            <a:gsLst>
              <a:gs pos="0">
                <a:srgbClr val="993300">
                  <a:gamma/>
                  <a:shade val="46275"/>
                  <a:invGamma/>
                </a:srgbClr>
              </a:gs>
              <a:gs pos="50000">
                <a:srgbClr val="993300"/>
              </a:gs>
              <a:gs pos="100000">
                <a:srgbClr val="993300">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498" name="AutoShape 1186">
            <a:extLst>
              <a:ext uri="{FF2B5EF4-FFF2-40B4-BE49-F238E27FC236}">
                <a16:creationId xmlns:a16="http://schemas.microsoft.com/office/drawing/2014/main" id="{6B9D3C50-28B1-43FC-BA16-F0EB1E4C3092}"/>
              </a:ext>
            </a:extLst>
          </p:cNvPr>
          <p:cNvSpPr>
            <a:spLocks noChangeArrowheads="1"/>
          </p:cNvSpPr>
          <p:nvPr/>
        </p:nvSpPr>
        <p:spPr bwMode="auto">
          <a:xfrm>
            <a:off x="7832725" y="4292600"/>
            <a:ext cx="1512888" cy="649288"/>
          </a:xfrm>
          <a:prstGeom prst="can">
            <a:avLst>
              <a:gd name="adj" fmla="val 50000"/>
            </a:avLst>
          </a:prstGeom>
          <a:gradFill rotWithShape="1">
            <a:gsLst>
              <a:gs pos="0">
                <a:srgbClr val="993300">
                  <a:gamma/>
                  <a:shade val="46275"/>
                  <a:invGamma/>
                </a:srgbClr>
              </a:gs>
              <a:gs pos="50000">
                <a:srgbClr val="993300"/>
              </a:gs>
              <a:gs pos="100000">
                <a:srgbClr val="993300">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499" name="AutoShape 1187">
            <a:extLst>
              <a:ext uri="{FF2B5EF4-FFF2-40B4-BE49-F238E27FC236}">
                <a16:creationId xmlns:a16="http://schemas.microsoft.com/office/drawing/2014/main" id="{DEFB6AB7-02D3-4C96-896C-7D44BDDF998D}"/>
              </a:ext>
            </a:extLst>
          </p:cNvPr>
          <p:cNvSpPr>
            <a:spLocks noChangeArrowheads="1"/>
          </p:cNvSpPr>
          <p:nvPr/>
        </p:nvSpPr>
        <p:spPr bwMode="auto">
          <a:xfrm>
            <a:off x="6032500" y="3932238"/>
            <a:ext cx="1512888" cy="649287"/>
          </a:xfrm>
          <a:prstGeom prst="can">
            <a:avLst>
              <a:gd name="adj" fmla="val 50000"/>
            </a:avLst>
          </a:prstGeom>
          <a:gradFill rotWithShape="1">
            <a:gsLst>
              <a:gs pos="0">
                <a:srgbClr val="660066">
                  <a:gamma/>
                  <a:shade val="46275"/>
                  <a:invGamma/>
                </a:srgbClr>
              </a:gs>
              <a:gs pos="50000">
                <a:srgbClr val="660066"/>
              </a:gs>
              <a:gs pos="100000">
                <a:srgbClr val="660066">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500" name="AutoShape 1188">
            <a:extLst>
              <a:ext uri="{FF2B5EF4-FFF2-40B4-BE49-F238E27FC236}">
                <a16:creationId xmlns:a16="http://schemas.microsoft.com/office/drawing/2014/main" id="{64A41C14-BA2A-41C0-A488-B74B4AECE8BE}"/>
              </a:ext>
            </a:extLst>
          </p:cNvPr>
          <p:cNvSpPr>
            <a:spLocks noChangeArrowheads="1"/>
          </p:cNvSpPr>
          <p:nvPr/>
        </p:nvSpPr>
        <p:spPr bwMode="auto">
          <a:xfrm>
            <a:off x="7832725" y="3932238"/>
            <a:ext cx="1512888" cy="649287"/>
          </a:xfrm>
          <a:prstGeom prst="can">
            <a:avLst>
              <a:gd name="adj" fmla="val 50000"/>
            </a:avLst>
          </a:prstGeom>
          <a:gradFill rotWithShape="1">
            <a:gsLst>
              <a:gs pos="0">
                <a:srgbClr val="660066">
                  <a:gamma/>
                  <a:shade val="46275"/>
                  <a:invGamma/>
                </a:srgbClr>
              </a:gs>
              <a:gs pos="50000">
                <a:srgbClr val="660066"/>
              </a:gs>
              <a:gs pos="100000">
                <a:srgbClr val="660066">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501" name="AutoShape 1189">
            <a:extLst>
              <a:ext uri="{FF2B5EF4-FFF2-40B4-BE49-F238E27FC236}">
                <a16:creationId xmlns:a16="http://schemas.microsoft.com/office/drawing/2014/main" id="{E2CD64A4-791B-4724-835A-58878F1DAA8B}"/>
              </a:ext>
            </a:extLst>
          </p:cNvPr>
          <p:cNvSpPr>
            <a:spLocks noChangeArrowheads="1"/>
          </p:cNvSpPr>
          <p:nvPr/>
        </p:nvSpPr>
        <p:spPr bwMode="auto">
          <a:xfrm>
            <a:off x="6032500" y="3571875"/>
            <a:ext cx="1512888" cy="649288"/>
          </a:xfrm>
          <a:prstGeom prst="can">
            <a:avLst>
              <a:gd name="adj" fmla="val 50000"/>
            </a:avLst>
          </a:prstGeom>
          <a:gradFill rotWithShape="1">
            <a:gsLst>
              <a:gs pos="0">
                <a:srgbClr val="660066">
                  <a:gamma/>
                  <a:shade val="46275"/>
                  <a:invGamma/>
                </a:srgbClr>
              </a:gs>
              <a:gs pos="50000">
                <a:srgbClr val="660066"/>
              </a:gs>
              <a:gs pos="100000">
                <a:srgbClr val="660066">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502" name="AutoShape 1190">
            <a:extLst>
              <a:ext uri="{FF2B5EF4-FFF2-40B4-BE49-F238E27FC236}">
                <a16:creationId xmlns:a16="http://schemas.microsoft.com/office/drawing/2014/main" id="{5BC1F2A1-218D-45D0-A4CD-0B57894A7562}"/>
              </a:ext>
            </a:extLst>
          </p:cNvPr>
          <p:cNvSpPr>
            <a:spLocks noChangeArrowheads="1"/>
          </p:cNvSpPr>
          <p:nvPr/>
        </p:nvSpPr>
        <p:spPr bwMode="auto">
          <a:xfrm>
            <a:off x="7832725" y="3571875"/>
            <a:ext cx="1512888" cy="649288"/>
          </a:xfrm>
          <a:prstGeom prst="can">
            <a:avLst>
              <a:gd name="adj" fmla="val 50000"/>
            </a:avLst>
          </a:prstGeom>
          <a:gradFill rotWithShape="1">
            <a:gsLst>
              <a:gs pos="0">
                <a:srgbClr val="660066">
                  <a:gamma/>
                  <a:shade val="46275"/>
                  <a:invGamma/>
                </a:srgbClr>
              </a:gs>
              <a:gs pos="50000">
                <a:srgbClr val="660066"/>
              </a:gs>
              <a:gs pos="100000">
                <a:srgbClr val="660066">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505" name="AutoShape 1193">
            <a:extLst>
              <a:ext uri="{FF2B5EF4-FFF2-40B4-BE49-F238E27FC236}">
                <a16:creationId xmlns:a16="http://schemas.microsoft.com/office/drawing/2014/main" id="{AB4028F6-F97F-4FC7-8DC2-99F1A25277F3}"/>
              </a:ext>
            </a:extLst>
          </p:cNvPr>
          <p:cNvSpPr>
            <a:spLocks noChangeArrowheads="1"/>
          </p:cNvSpPr>
          <p:nvPr/>
        </p:nvSpPr>
        <p:spPr bwMode="auto">
          <a:xfrm>
            <a:off x="7832725" y="3213100"/>
            <a:ext cx="1512888" cy="649288"/>
          </a:xfrm>
          <a:prstGeom prst="can">
            <a:avLst>
              <a:gd name="adj" fmla="val 50000"/>
            </a:avLst>
          </a:prstGeom>
          <a:gradFill rotWithShape="1">
            <a:gsLst>
              <a:gs pos="0">
                <a:srgbClr val="000099">
                  <a:gamma/>
                  <a:shade val="46275"/>
                  <a:invGamma/>
                </a:srgbClr>
              </a:gs>
              <a:gs pos="50000">
                <a:srgbClr val="000099"/>
              </a:gs>
              <a:gs pos="100000">
                <a:srgbClr val="000099">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506" name="AutoShape 1194">
            <a:extLst>
              <a:ext uri="{FF2B5EF4-FFF2-40B4-BE49-F238E27FC236}">
                <a16:creationId xmlns:a16="http://schemas.microsoft.com/office/drawing/2014/main" id="{7B6EB4C9-E948-4EAD-AA6D-74504DE27123}"/>
              </a:ext>
            </a:extLst>
          </p:cNvPr>
          <p:cNvSpPr>
            <a:spLocks noChangeArrowheads="1"/>
          </p:cNvSpPr>
          <p:nvPr/>
        </p:nvSpPr>
        <p:spPr bwMode="auto">
          <a:xfrm>
            <a:off x="7832725" y="2852738"/>
            <a:ext cx="1512888" cy="649287"/>
          </a:xfrm>
          <a:prstGeom prst="can">
            <a:avLst>
              <a:gd name="adj" fmla="val 50000"/>
            </a:avLst>
          </a:prstGeom>
          <a:gradFill rotWithShape="1">
            <a:gsLst>
              <a:gs pos="0">
                <a:srgbClr val="000099">
                  <a:gamma/>
                  <a:shade val="46275"/>
                  <a:invGamma/>
                </a:srgbClr>
              </a:gs>
              <a:gs pos="50000">
                <a:srgbClr val="000099"/>
              </a:gs>
              <a:gs pos="100000">
                <a:srgbClr val="000099">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507" name="AutoShape 1195">
            <a:extLst>
              <a:ext uri="{FF2B5EF4-FFF2-40B4-BE49-F238E27FC236}">
                <a16:creationId xmlns:a16="http://schemas.microsoft.com/office/drawing/2014/main" id="{193ACA4C-8482-4CD0-B869-1A221695A482}"/>
              </a:ext>
            </a:extLst>
          </p:cNvPr>
          <p:cNvSpPr>
            <a:spLocks noChangeArrowheads="1"/>
          </p:cNvSpPr>
          <p:nvPr/>
        </p:nvSpPr>
        <p:spPr bwMode="auto">
          <a:xfrm>
            <a:off x="7832725" y="2492375"/>
            <a:ext cx="1512888" cy="649288"/>
          </a:xfrm>
          <a:prstGeom prst="can">
            <a:avLst>
              <a:gd name="adj" fmla="val 50000"/>
            </a:avLst>
          </a:prstGeom>
          <a:gradFill rotWithShape="1">
            <a:gsLst>
              <a:gs pos="0">
                <a:srgbClr val="000099">
                  <a:gamma/>
                  <a:shade val="46275"/>
                  <a:invGamma/>
                </a:srgbClr>
              </a:gs>
              <a:gs pos="50000">
                <a:srgbClr val="000099"/>
              </a:gs>
              <a:gs pos="100000">
                <a:srgbClr val="000099">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510" name="Text Box 1198">
            <a:extLst>
              <a:ext uri="{FF2B5EF4-FFF2-40B4-BE49-F238E27FC236}">
                <a16:creationId xmlns:a16="http://schemas.microsoft.com/office/drawing/2014/main" id="{7AD3833B-4CE5-4FC9-9379-AEC1C504CD2D}"/>
              </a:ext>
            </a:extLst>
          </p:cNvPr>
          <p:cNvSpPr txBox="1">
            <a:spLocks noChangeArrowheads="1"/>
          </p:cNvSpPr>
          <p:nvPr/>
        </p:nvSpPr>
        <p:spPr bwMode="auto">
          <a:xfrm>
            <a:off x="415925" y="6007100"/>
            <a:ext cx="1800225" cy="285750"/>
          </a:xfrm>
          <a:prstGeom prst="rect">
            <a:avLst/>
          </a:prstGeom>
          <a:noFill/>
          <a:ln>
            <a:noFill/>
          </a:ln>
          <a:effectLst>
            <a:outerShdw dist="35921" dir="2700000" algn="ctr" rotWithShape="0">
              <a:srgbClr val="B2B2B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tIns="36000" bIns="36000" anchor="ctr">
            <a:spAutoFit/>
          </a:bodyPr>
          <a:lstStyle/>
          <a:p>
            <a:pPr algn="ctr">
              <a:spcBef>
                <a:spcPct val="50000"/>
              </a:spcBef>
            </a:pPr>
            <a:r>
              <a:rPr lang="en-US" altLang="ja-JP" sz="1400" dirty="0">
                <a:solidFill>
                  <a:srgbClr val="333333"/>
                </a:solidFill>
              </a:rPr>
              <a:t>2018</a:t>
            </a:r>
          </a:p>
        </p:txBody>
      </p:sp>
      <p:sp>
        <p:nvSpPr>
          <p:cNvPr id="14511" name="Text Box 1199">
            <a:extLst>
              <a:ext uri="{FF2B5EF4-FFF2-40B4-BE49-F238E27FC236}">
                <a16:creationId xmlns:a16="http://schemas.microsoft.com/office/drawing/2014/main" id="{00A90884-83E5-4C40-BD28-7D3A0FE38DD1}"/>
              </a:ext>
            </a:extLst>
          </p:cNvPr>
          <p:cNvSpPr txBox="1">
            <a:spLocks noChangeArrowheads="1"/>
          </p:cNvSpPr>
          <p:nvPr/>
        </p:nvSpPr>
        <p:spPr bwMode="auto">
          <a:xfrm>
            <a:off x="2216150" y="6021388"/>
            <a:ext cx="1800225" cy="285750"/>
          </a:xfrm>
          <a:prstGeom prst="rect">
            <a:avLst/>
          </a:prstGeom>
          <a:noFill/>
          <a:ln>
            <a:noFill/>
          </a:ln>
          <a:effectLst>
            <a:outerShdw dist="35921" dir="2700000" algn="ctr" rotWithShape="0">
              <a:srgbClr val="B2B2B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tIns="36000" bIns="36000" anchor="ctr">
            <a:spAutoFit/>
          </a:bodyPr>
          <a:lstStyle/>
          <a:p>
            <a:pPr algn="ctr">
              <a:spcBef>
                <a:spcPct val="50000"/>
              </a:spcBef>
            </a:pPr>
            <a:r>
              <a:rPr lang="en-US" altLang="ja-JP" sz="1400" dirty="0">
                <a:solidFill>
                  <a:srgbClr val="333333"/>
                </a:solidFill>
              </a:rPr>
              <a:t>2019</a:t>
            </a:r>
          </a:p>
        </p:txBody>
      </p:sp>
      <p:sp>
        <p:nvSpPr>
          <p:cNvPr id="14512" name="Text Box 1200">
            <a:extLst>
              <a:ext uri="{FF2B5EF4-FFF2-40B4-BE49-F238E27FC236}">
                <a16:creationId xmlns:a16="http://schemas.microsoft.com/office/drawing/2014/main" id="{4D1CB6FA-DAB3-4FC0-88B9-BCC42C45F8E9}"/>
              </a:ext>
            </a:extLst>
          </p:cNvPr>
          <p:cNvSpPr txBox="1">
            <a:spLocks noChangeArrowheads="1"/>
          </p:cNvSpPr>
          <p:nvPr/>
        </p:nvSpPr>
        <p:spPr bwMode="auto">
          <a:xfrm>
            <a:off x="4016375" y="6021388"/>
            <a:ext cx="1873250" cy="285750"/>
          </a:xfrm>
          <a:prstGeom prst="rect">
            <a:avLst/>
          </a:prstGeom>
          <a:noFill/>
          <a:ln>
            <a:noFill/>
          </a:ln>
          <a:effectLst>
            <a:outerShdw dist="35921" dir="2700000" algn="ctr" rotWithShape="0">
              <a:srgbClr val="B2B2B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tIns="36000" bIns="36000" anchor="ctr">
            <a:spAutoFit/>
          </a:bodyPr>
          <a:lstStyle/>
          <a:p>
            <a:pPr algn="ctr">
              <a:spcBef>
                <a:spcPct val="50000"/>
              </a:spcBef>
            </a:pPr>
            <a:r>
              <a:rPr lang="en-US" altLang="ja-JP" sz="1400" dirty="0">
                <a:solidFill>
                  <a:srgbClr val="333333"/>
                </a:solidFill>
              </a:rPr>
              <a:t>2020</a:t>
            </a:r>
          </a:p>
        </p:txBody>
      </p:sp>
      <p:sp>
        <p:nvSpPr>
          <p:cNvPr id="14513" name="Text Box 1201">
            <a:extLst>
              <a:ext uri="{FF2B5EF4-FFF2-40B4-BE49-F238E27FC236}">
                <a16:creationId xmlns:a16="http://schemas.microsoft.com/office/drawing/2014/main" id="{B3A73739-2525-4AF4-AF80-73EB7FD29544}"/>
              </a:ext>
            </a:extLst>
          </p:cNvPr>
          <p:cNvSpPr txBox="1">
            <a:spLocks noChangeArrowheads="1"/>
          </p:cNvSpPr>
          <p:nvPr/>
        </p:nvSpPr>
        <p:spPr bwMode="auto">
          <a:xfrm>
            <a:off x="5889625" y="6021388"/>
            <a:ext cx="1800225" cy="285750"/>
          </a:xfrm>
          <a:prstGeom prst="rect">
            <a:avLst/>
          </a:prstGeom>
          <a:noFill/>
          <a:ln>
            <a:noFill/>
          </a:ln>
          <a:effectLst>
            <a:outerShdw dist="35921" dir="2700000" algn="ctr" rotWithShape="0">
              <a:srgbClr val="B2B2B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tIns="36000" bIns="36000" anchor="ctr">
            <a:spAutoFit/>
          </a:bodyPr>
          <a:lstStyle/>
          <a:p>
            <a:pPr algn="ctr">
              <a:spcBef>
                <a:spcPct val="50000"/>
              </a:spcBef>
            </a:pPr>
            <a:r>
              <a:rPr lang="en-US" altLang="ja-JP" sz="1400" dirty="0">
                <a:solidFill>
                  <a:srgbClr val="333333"/>
                </a:solidFill>
              </a:rPr>
              <a:t>2021</a:t>
            </a:r>
          </a:p>
        </p:txBody>
      </p:sp>
      <p:sp>
        <p:nvSpPr>
          <p:cNvPr id="14514" name="Text Box 1202">
            <a:extLst>
              <a:ext uri="{FF2B5EF4-FFF2-40B4-BE49-F238E27FC236}">
                <a16:creationId xmlns:a16="http://schemas.microsoft.com/office/drawing/2014/main" id="{7B1FA76F-1422-414C-8721-0EF57B15DA60}"/>
              </a:ext>
            </a:extLst>
          </p:cNvPr>
          <p:cNvSpPr txBox="1">
            <a:spLocks noChangeArrowheads="1"/>
          </p:cNvSpPr>
          <p:nvPr/>
        </p:nvSpPr>
        <p:spPr bwMode="auto">
          <a:xfrm>
            <a:off x="7689850" y="6021388"/>
            <a:ext cx="1800225" cy="285750"/>
          </a:xfrm>
          <a:prstGeom prst="rect">
            <a:avLst/>
          </a:prstGeom>
          <a:noFill/>
          <a:ln>
            <a:noFill/>
          </a:ln>
          <a:effectLst>
            <a:outerShdw dist="35921" dir="2700000" algn="ctr" rotWithShape="0">
              <a:srgbClr val="B2B2B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tIns="36000" bIns="36000" anchor="ctr">
            <a:spAutoFit/>
          </a:bodyPr>
          <a:lstStyle/>
          <a:p>
            <a:pPr algn="ctr">
              <a:spcBef>
                <a:spcPct val="50000"/>
              </a:spcBef>
            </a:pPr>
            <a:r>
              <a:rPr lang="en-US" altLang="ja-JP" sz="1400" dirty="0">
                <a:solidFill>
                  <a:srgbClr val="333333"/>
                </a:solidFill>
              </a:rPr>
              <a:t>2022</a:t>
            </a:r>
          </a:p>
        </p:txBody>
      </p:sp>
      <p:grpSp>
        <p:nvGrpSpPr>
          <p:cNvPr id="14526" name="Group 1214">
            <a:extLst>
              <a:ext uri="{FF2B5EF4-FFF2-40B4-BE49-F238E27FC236}">
                <a16:creationId xmlns:a16="http://schemas.microsoft.com/office/drawing/2014/main" id="{B46D5E19-740A-47DC-BBAE-937F95C3FC91}"/>
              </a:ext>
            </a:extLst>
          </p:cNvPr>
          <p:cNvGrpSpPr>
            <a:grpSpLocks/>
          </p:cNvGrpSpPr>
          <p:nvPr/>
        </p:nvGrpSpPr>
        <p:grpSpPr bwMode="auto">
          <a:xfrm>
            <a:off x="7761288" y="1052513"/>
            <a:ext cx="1655762" cy="1654175"/>
            <a:chOff x="4889" y="709"/>
            <a:chExt cx="1043" cy="1042"/>
          </a:xfrm>
        </p:grpSpPr>
        <p:grpSp>
          <p:nvGrpSpPr>
            <p:cNvPr id="14522" name="Group 1210">
              <a:extLst>
                <a:ext uri="{FF2B5EF4-FFF2-40B4-BE49-F238E27FC236}">
                  <a16:creationId xmlns:a16="http://schemas.microsoft.com/office/drawing/2014/main" id="{59AD1234-52AE-4948-A087-EBDC6D96A80B}"/>
                </a:ext>
              </a:extLst>
            </p:cNvPr>
            <p:cNvGrpSpPr>
              <a:grpSpLocks/>
            </p:cNvGrpSpPr>
            <p:nvPr/>
          </p:nvGrpSpPr>
          <p:grpSpPr bwMode="auto">
            <a:xfrm>
              <a:off x="4889" y="709"/>
              <a:ext cx="1043" cy="1042"/>
              <a:chOff x="4889" y="709"/>
              <a:chExt cx="1043" cy="1042"/>
            </a:xfrm>
          </p:grpSpPr>
          <p:sp>
            <p:nvSpPr>
              <p:cNvPr id="14520" name="AutoShape 1208">
                <a:extLst>
                  <a:ext uri="{FF2B5EF4-FFF2-40B4-BE49-F238E27FC236}">
                    <a16:creationId xmlns:a16="http://schemas.microsoft.com/office/drawing/2014/main" id="{90FF619A-1E85-4496-AC03-C4DC322DBBD0}"/>
                  </a:ext>
                </a:extLst>
              </p:cNvPr>
              <p:cNvSpPr>
                <a:spLocks noChangeArrowheads="1"/>
              </p:cNvSpPr>
              <p:nvPr/>
            </p:nvSpPr>
            <p:spPr bwMode="auto">
              <a:xfrm>
                <a:off x="4889" y="709"/>
                <a:ext cx="1043" cy="907"/>
              </a:xfrm>
              <a:prstGeom prst="roundRect">
                <a:avLst>
                  <a:gd name="adj" fmla="val 11505"/>
                </a:avLst>
              </a:prstGeom>
              <a:solidFill>
                <a:srgbClr val="333333"/>
              </a:solidFill>
              <a:ln w="38100">
                <a:solidFill>
                  <a:srgbClr val="3333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521" name="AutoShape 1209">
                <a:extLst>
                  <a:ext uri="{FF2B5EF4-FFF2-40B4-BE49-F238E27FC236}">
                    <a16:creationId xmlns:a16="http://schemas.microsoft.com/office/drawing/2014/main" id="{4C085FA2-7FA1-4A31-A35B-5C85DD74172A}"/>
                  </a:ext>
                </a:extLst>
              </p:cNvPr>
              <p:cNvSpPr>
                <a:spLocks noChangeArrowheads="1"/>
              </p:cNvSpPr>
              <p:nvPr/>
            </p:nvSpPr>
            <p:spPr bwMode="auto">
              <a:xfrm rot="10800000">
                <a:off x="5297" y="1570"/>
                <a:ext cx="228" cy="181"/>
              </a:xfrm>
              <a:prstGeom prst="triangle">
                <a:avLst>
                  <a:gd name="adj" fmla="val 50000"/>
                </a:avLst>
              </a:prstGeom>
              <a:solidFill>
                <a:srgbClr val="333333"/>
              </a:solidFill>
              <a:ln w="38100">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14523" name="Group 1211">
              <a:extLst>
                <a:ext uri="{FF2B5EF4-FFF2-40B4-BE49-F238E27FC236}">
                  <a16:creationId xmlns:a16="http://schemas.microsoft.com/office/drawing/2014/main" id="{5413DECA-D89F-441C-929A-8203475E5F23}"/>
                </a:ext>
              </a:extLst>
            </p:cNvPr>
            <p:cNvGrpSpPr>
              <a:grpSpLocks/>
            </p:cNvGrpSpPr>
            <p:nvPr/>
          </p:nvGrpSpPr>
          <p:grpSpPr bwMode="auto">
            <a:xfrm>
              <a:off x="4889" y="709"/>
              <a:ext cx="1043" cy="1042"/>
              <a:chOff x="4889" y="709"/>
              <a:chExt cx="1043" cy="1042"/>
            </a:xfrm>
          </p:grpSpPr>
          <p:sp>
            <p:nvSpPr>
              <p:cNvPr id="14524" name="AutoShape 1212">
                <a:extLst>
                  <a:ext uri="{FF2B5EF4-FFF2-40B4-BE49-F238E27FC236}">
                    <a16:creationId xmlns:a16="http://schemas.microsoft.com/office/drawing/2014/main" id="{77AFE8A7-B5F6-4A90-8E46-B74787D499D2}"/>
                  </a:ext>
                </a:extLst>
              </p:cNvPr>
              <p:cNvSpPr>
                <a:spLocks noChangeArrowheads="1"/>
              </p:cNvSpPr>
              <p:nvPr/>
            </p:nvSpPr>
            <p:spPr bwMode="auto">
              <a:xfrm>
                <a:off x="4889" y="709"/>
                <a:ext cx="1043" cy="907"/>
              </a:xfrm>
              <a:prstGeom prst="roundRect">
                <a:avLst>
                  <a:gd name="adj" fmla="val 11505"/>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525" name="AutoShape 1213">
                <a:extLst>
                  <a:ext uri="{FF2B5EF4-FFF2-40B4-BE49-F238E27FC236}">
                    <a16:creationId xmlns:a16="http://schemas.microsoft.com/office/drawing/2014/main" id="{C1AA9748-9484-4818-8DDF-B327ADB8CC71}"/>
                  </a:ext>
                </a:extLst>
              </p:cNvPr>
              <p:cNvSpPr>
                <a:spLocks noChangeArrowheads="1"/>
              </p:cNvSpPr>
              <p:nvPr/>
            </p:nvSpPr>
            <p:spPr bwMode="auto">
              <a:xfrm rot="10800000">
                <a:off x="5297" y="1570"/>
                <a:ext cx="228" cy="181"/>
              </a:xfrm>
              <a:prstGeom prst="triangle">
                <a:avLst>
                  <a:gd name="adj" fmla="val 50000"/>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14527" name="Group 1215">
            <a:extLst>
              <a:ext uri="{FF2B5EF4-FFF2-40B4-BE49-F238E27FC236}">
                <a16:creationId xmlns:a16="http://schemas.microsoft.com/office/drawing/2014/main" id="{B92F3ED1-D4E9-4AA8-A37D-5775F6FD456F}"/>
              </a:ext>
            </a:extLst>
          </p:cNvPr>
          <p:cNvGrpSpPr>
            <a:grpSpLocks/>
          </p:cNvGrpSpPr>
          <p:nvPr/>
        </p:nvGrpSpPr>
        <p:grpSpPr bwMode="auto">
          <a:xfrm>
            <a:off x="5961063" y="2133600"/>
            <a:ext cx="1655762" cy="1654175"/>
            <a:chOff x="4889" y="709"/>
            <a:chExt cx="1043" cy="1042"/>
          </a:xfrm>
        </p:grpSpPr>
        <p:grpSp>
          <p:nvGrpSpPr>
            <p:cNvPr id="14528" name="Group 1216">
              <a:extLst>
                <a:ext uri="{FF2B5EF4-FFF2-40B4-BE49-F238E27FC236}">
                  <a16:creationId xmlns:a16="http://schemas.microsoft.com/office/drawing/2014/main" id="{630D579C-5DAB-4389-AD57-91BFA6E2FDDF}"/>
                </a:ext>
              </a:extLst>
            </p:cNvPr>
            <p:cNvGrpSpPr>
              <a:grpSpLocks/>
            </p:cNvGrpSpPr>
            <p:nvPr/>
          </p:nvGrpSpPr>
          <p:grpSpPr bwMode="auto">
            <a:xfrm>
              <a:off x="4889" y="709"/>
              <a:ext cx="1043" cy="1042"/>
              <a:chOff x="4889" y="709"/>
              <a:chExt cx="1043" cy="1042"/>
            </a:xfrm>
          </p:grpSpPr>
          <p:sp>
            <p:nvSpPr>
              <p:cNvPr id="14529" name="AutoShape 1217">
                <a:extLst>
                  <a:ext uri="{FF2B5EF4-FFF2-40B4-BE49-F238E27FC236}">
                    <a16:creationId xmlns:a16="http://schemas.microsoft.com/office/drawing/2014/main" id="{3859458E-2AB0-430B-B703-44BECD58C47E}"/>
                  </a:ext>
                </a:extLst>
              </p:cNvPr>
              <p:cNvSpPr>
                <a:spLocks noChangeArrowheads="1"/>
              </p:cNvSpPr>
              <p:nvPr/>
            </p:nvSpPr>
            <p:spPr bwMode="auto">
              <a:xfrm>
                <a:off x="4889" y="709"/>
                <a:ext cx="1043" cy="907"/>
              </a:xfrm>
              <a:prstGeom prst="roundRect">
                <a:avLst>
                  <a:gd name="adj" fmla="val 11505"/>
                </a:avLst>
              </a:prstGeom>
              <a:solidFill>
                <a:srgbClr val="333333"/>
              </a:solidFill>
              <a:ln w="38100">
                <a:solidFill>
                  <a:srgbClr val="3333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530" name="AutoShape 1218">
                <a:extLst>
                  <a:ext uri="{FF2B5EF4-FFF2-40B4-BE49-F238E27FC236}">
                    <a16:creationId xmlns:a16="http://schemas.microsoft.com/office/drawing/2014/main" id="{F3EF5566-6AE3-40CB-A2A5-0ED8BE67F572}"/>
                  </a:ext>
                </a:extLst>
              </p:cNvPr>
              <p:cNvSpPr>
                <a:spLocks noChangeArrowheads="1"/>
              </p:cNvSpPr>
              <p:nvPr/>
            </p:nvSpPr>
            <p:spPr bwMode="auto">
              <a:xfrm rot="10800000">
                <a:off x="5297" y="1570"/>
                <a:ext cx="228" cy="181"/>
              </a:xfrm>
              <a:prstGeom prst="triangle">
                <a:avLst>
                  <a:gd name="adj" fmla="val 50000"/>
                </a:avLst>
              </a:prstGeom>
              <a:solidFill>
                <a:srgbClr val="333333"/>
              </a:solidFill>
              <a:ln w="38100">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14531" name="Group 1219">
              <a:extLst>
                <a:ext uri="{FF2B5EF4-FFF2-40B4-BE49-F238E27FC236}">
                  <a16:creationId xmlns:a16="http://schemas.microsoft.com/office/drawing/2014/main" id="{C44EDBB2-89FA-4902-A54A-7FC4F5BC6658}"/>
                </a:ext>
              </a:extLst>
            </p:cNvPr>
            <p:cNvGrpSpPr>
              <a:grpSpLocks/>
            </p:cNvGrpSpPr>
            <p:nvPr/>
          </p:nvGrpSpPr>
          <p:grpSpPr bwMode="auto">
            <a:xfrm>
              <a:off x="4889" y="709"/>
              <a:ext cx="1043" cy="1042"/>
              <a:chOff x="4889" y="709"/>
              <a:chExt cx="1043" cy="1042"/>
            </a:xfrm>
          </p:grpSpPr>
          <p:sp>
            <p:nvSpPr>
              <p:cNvPr id="14532" name="AutoShape 1220">
                <a:extLst>
                  <a:ext uri="{FF2B5EF4-FFF2-40B4-BE49-F238E27FC236}">
                    <a16:creationId xmlns:a16="http://schemas.microsoft.com/office/drawing/2014/main" id="{6040E407-68FD-4820-979B-8CC45643B904}"/>
                  </a:ext>
                </a:extLst>
              </p:cNvPr>
              <p:cNvSpPr>
                <a:spLocks noChangeArrowheads="1"/>
              </p:cNvSpPr>
              <p:nvPr/>
            </p:nvSpPr>
            <p:spPr bwMode="auto">
              <a:xfrm>
                <a:off x="4889" y="709"/>
                <a:ext cx="1043" cy="907"/>
              </a:xfrm>
              <a:prstGeom prst="roundRect">
                <a:avLst>
                  <a:gd name="adj" fmla="val 11505"/>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533" name="AutoShape 1221">
                <a:extLst>
                  <a:ext uri="{FF2B5EF4-FFF2-40B4-BE49-F238E27FC236}">
                    <a16:creationId xmlns:a16="http://schemas.microsoft.com/office/drawing/2014/main" id="{1D4A478F-3CBE-496B-850A-0190B9BD5533}"/>
                  </a:ext>
                </a:extLst>
              </p:cNvPr>
              <p:cNvSpPr>
                <a:spLocks noChangeArrowheads="1"/>
              </p:cNvSpPr>
              <p:nvPr/>
            </p:nvSpPr>
            <p:spPr bwMode="auto">
              <a:xfrm rot="10800000">
                <a:off x="5297" y="1570"/>
                <a:ext cx="228" cy="181"/>
              </a:xfrm>
              <a:prstGeom prst="triangle">
                <a:avLst>
                  <a:gd name="adj" fmla="val 50000"/>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14534" name="Group 1222">
            <a:extLst>
              <a:ext uri="{FF2B5EF4-FFF2-40B4-BE49-F238E27FC236}">
                <a16:creationId xmlns:a16="http://schemas.microsoft.com/office/drawing/2014/main" id="{2671B542-062B-41DB-AAFB-B1D7C24EB616}"/>
              </a:ext>
            </a:extLst>
          </p:cNvPr>
          <p:cNvGrpSpPr>
            <a:grpSpLocks/>
          </p:cNvGrpSpPr>
          <p:nvPr/>
        </p:nvGrpSpPr>
        <p:grpSpPr bwMode="auto">
          <a:xfrm>
            <a:off x="4125913" y="2852738"/>
            <a:ext cx="1655762" cy="1654175"/>
            <a:chOff x="4889" y="709"/>
            <a:chExt cx="1043" cy="1042"/>
          </a:xfrm>
        </p:grpSpPr>
        <p:grpSp>
          <p:nvGrpSpPr>
            <p:cNvPr id="14535" name="Group 1223">
              <a:extLst>
                <a:ext uri="{FF2B5EF4-FFF2-40B4-BE49-F238E27FC236}">
                  <a16:creationId xmlns:a16="http://schemas.microsoft.com/office/drawing/2014/main" id="{607D0EF2-7701-41C3-81CE-911CA6452915}"/>
                </a:ext>
              </a:extLst>
            </p:cNvPr>
            <p:cNvGrpSpPr>
              <a:grpSpLocks/>
            </p:cNvGrpSpPr>
            <p:nvPr/>
          </p:nvGrpSpPr>
          <p:grpSpPr bwMode="auto">
            <a:xfrm>
              <a:off x="4889" y="709"/>
              <a:ext cx="1043" cy="1042"/>
              <a:chOff x="4889" y="709"/>
              <a:chExt cx="1043" cy="1042"/>
            </a:xfrm>
          </p:grpSpPr>
          <p:sp>
            <p:nvSpPr>
              <p:cNvPr id="14536" name="AutoShape 1224">
                <a:extLst>
                  <a:ext uri="{FF2B5EF4-FFF2-40B4-BE49-F238E27FC236}">
                    <a16:creationId xmlns:a16="http://schemas.microsoft.com/office/drawing/2014/main" id="{EFDB39B0-EE7F-44EB-A6D7-295E3D2D0E73}"/>
                  </a:ext>
                </a:extLst>
              </p:cNvPr>
              <p:cNvSpPr>
                <a:spLocks noChangeArrowheads="1"/>
              </p:cNvSpPr>
              <p:nvPr/>
            </p:nvSpPr>
            <p:spPr bwMode="auto">
              <a:xfrm>
                <a:off x="4889" y="709"/>
                <a:ext cx="1043" cy="907"/>
              </a:xfrm>
              <a:prstGeom prst="roundRect">
                <a:avLst>
                  <a:gd name="adj" fmla="val 11505"/>
                </a:avLst>
              </a:prstGeom>
              <a:solidFill>
                <a:srgbClr val="333333"/>
              </a:solidFill>
              <a:ln w="38100">
                <a:solidFill>
                  <a:srgbClr val="3333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537" name="AutoShape 1225">
                <a:extLst>
                  <a:ext uri="{FF2B5EF4-FFF2-40B4-BE49-F238E27FC236}">
                    <a16:creationId xmlns:a16="http://schemas.microsoft.com/office/drawing/2014/main" id="{E834A047-730D-4B12-BEE6-9448C7E9FCFA}"/>
                  </a:ext>
                </a:extLst>
              </p:cNvPr>
              <p:cNvSpPr>
                <a:spLocks noChangeArrowheads="1"/>
              </p:cNvSpPr>
              <p:nvPr/>
            </p:nvSpPr>
            <p:spPr bwMode="auto">
              <a:xfrm rot="10800000">
                <a:off x="5297" y="1570"/>
                <a:ext cx="228" cy="181"/>
              </a:xfrm>
              <a:prstGeom prst="triangle">
                <a:avLst>
                  <a:gd name="adj" fmla="val 50000"/>
                </a:avLst>
              </a:prstGeom>
              <a:solidFill>
                <a:srgbClr val="333333"/>
              </a:solidFill>
              <a:ln w="38100">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14538" name="Group 1226">
              <a:extLst>
                <a:ext uri="{FF2B5EF4-FFF2-40B4-BE49-F238E27FC236}">
                  <a16:creationId xmlns:a16="http://schemas.microsoft.com/office/drawing/2014/main" id="{6CFB3FD3-D44B-4B84-965E-F086FF0611F3}"/>
                </a:ext>
              </a:extLst>
            </p:cNvPr>
            <p:cNvGrpSpPr>
              <a:grpSpLocks/>
            </p:cNvGrpSpPr>
            <p:nvPr/>
          </p:nvGrpSpPr>
          <p:grpSpPr bwMode="auto">
            <a:xfrm>
              <a:off x="4889" y="709"/>
              <a:ext cx="1043" cy="1042"/>
              <a:chOff x="4889" y="709"/>
              <a:chExt cx="1043" cy="1042"/>
            </a:xfrm>
          </p:grpSpPr>
          <p:sp>
            <p:nvSpPr>
              <p:cNvPr id="14539" name="AutoShape 1227">
                <a:extLst>
                  <a:ext uri="{FF2B5EF4-FFF2-40B4-BE49-F238E27FC236}">
                    <a16:creationId xmlns:a16="http://schemas.microsoft.com/office/drawing/2014/main" id="{737D2067-8878-4C3C-8875-7CDA96897A87}"/>
                  </a:ext>
                </a:extLst>
              </p:cNvPr>
              <p:cNvSpPr>
                <a:spLocks noChangeArrowheads="1"/>
              </p:cNvSpPr>
              <p:nvPr/>
            </p:nvSpPr>
            <p:spPr bwMode="auto">
              <a:xfrm>
                <a:off x="4889" y="709"/>
                <a:ext cx="1043" cy="907"/>
              </a:xfrm>
              <a:prstGeom prst="roundRect">
                <a:avLst>
                  <a:gd name="adj" fmla="val 11505"/>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540" name="AutoShape 1228">
                <a:extLst>
                  <a:ext uri="{FF2B5EF4-FFF2-40B4-BE49-F238E27FC236}">
                    <a16:creationId xmlns:a16="http://schemas.microsoft.com/office/drawing/2014/main" id="{3929A3C7-3D9E-45A5-9DED-84057C4C21FE}"/>
                  </a:ext>
                </a:extLst>
              </p:cNvPr>
              <p:cNvSpPr>
                <a:spLocks noChangeArrowheads="1"/>
              </p:cNvSpPr>
              <p:nvPr/>
            </p:nvSpPr>
            <p:spPr bwMode="auto">
              <a:xfrm rot="10800000">
                <a:off x="5297" y="1570"/>
                <a:ext cx="228" cy="181"/>
              </a:xfrm>
              <a:prstGeom prst="triangle">
                <a:avLst>
                  <a:gd name="adj" fmla="val 50000"/>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14542" name="Group 1230">
            <a:extLst>
              <a:ext uri="{FF2B5EF4-FFF2-40B4-BE49-F238E27FC236}">
                <a16:creationId xmlns:a16="http://schemas.microsoft.com/office/drawing/2014/main" id="{319AA8A1-B788-44DE-8B2A-DEBD31FACD2E}"/>
              </a:ext>
            </a:extLst>
          </p:cNvPr>
          <p:cNvGrpSpPr>
            <a:grpSpLocks/>
          </p:cNvGrpSpPr>
          <p:nvPr/>
        </p:nvGrpSpPr>
        <p:grpSpPr bwMode="auto">
          <a:xfrm>
            <a:off x="2289175" y="3575050"/>
            <a:ext cx="1655763" cy="1654175"/>
            <a:chOff x="4889" y="709"/>
            <a:chExt cx="1043" cy="1042"/>
          </a:xfrm>
        </p:grpSpPr>
        <p:grpSp>
          <p:nvGrpSpPr>
            <p:cNvPr id="14543" name="Group 1231">
              <a:extLst>
                <a:ext uri="{FF2B5EF4-FFF2-40B4-BE49-F238E27FC236}">
                  <a16:creationId xmlns:a16="http://schemas.microsoft.com/office/drawing/2014/main" id="{D3073668-F63D-4E73-A637-F6017C3C2B2E}"/>
                </a:ext>
              </a:extLst>
            </p:cNvPr>
            <p:cNvGrpSpPr>
              <a:grpSpLocks/>
            </p:cNvGrpSpPr>
            <p:nvPr/>
          </p:nvGrpSpPr>
          <p:grpSpPr bwMode="auto">
            <a:xfrm>
              <a:off x="4889" y="709"/>
              <a:ext cx="1043" cy="1042"/>
              <a:chOff x="4889" y="709"/>
              <a:chExt cx="1043" cy="1042"/>
            </a:xfrm>
          </p:grpSpPr>
          <p:sp>
            <p:nvSpPr>
              <p:cNvPr id="14544" name="AutoShape 1232">
                <a:extLst>
                  <a:ext uri="{FF2B5EF4-FFF2-40B4-BE49-F238E27FC236}">
                    <a16:creationId xmlns:a16="http://schemas.microsoft.com/office/drawing/2014/main" id="{8A1CA05D-CB31-43AF-A512-F9E74E971F6E}"/>
                  </a:ext>
                </a:extLst>
              </p:cNvPr>
              <p:cNvSpPr>
                <a:spLocks noChangeArrowheads="1"/>
              </p:cNvSpPr>
              <p:nvPr/>
            </p:nvSpPr>
            <p:spPr bwMode="auto">
              <a:xfrm>
                <a:off x="4889" y="709"/>
                <a:ext cx="1043" cy="907"/>
              </a:xfrm>
              <a:prstGeom prst="roundRect">
                <a:avLst>
                  <a:gd name="adj" fmla="val 11505"/>
                </a:avLst>
              </a:prstGeom>
              <a:solidFill>
                <a:srgbClr val="333333"/>
              </a:solidFill>
              <a:ln w="38100">
                <a:solidFill>
                  <a:srgbClr val="3333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545" name="AutoShape 1233">
                <a:extLst>
                  <a:ext uri="{FF2B5EF4-FFF2-40B4-BE49-F238E27FC236}">
                    <a16:creationId xmlns:a16="http://schemas.microsoft.com/office/drawing/2014/main" id="{C29A2B64-AD67-4B41-A898-FEF21C0DB1A8}"/>
                  </a:ext>
                </a:extLst>
              </p:cNvPr>
              <p:cNvSpPr>
                <a:spLocks noChangeArrowheads="1"/>
              </p:cNvSpPr>
              <p:nvPr/>
            </p:nvSpPr>
            <p:spPr bwMode="auto">
              <a:xfrm rot="10800000">
                <a:off x="5297" y="1570"/>
                <a:ext cx="228" cy="181"/>
              </a:xfrm>
              <a:prstGeom prst="triangle">
                <a:avLst>
                  <a:gd name="adj" fmla="val 50000"/>
                </a:avLst>
              </a:prstGeom>
              <a:solidFill>
                <a:srgbClr val="333333"/>
              </a:solidFill>
              <a:ln w="38100">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14546" name="Group 1234">
              <a:extLst>
                <a:ext uri="{FF2B5EF4-FFF2-40B4-BE49-F238E27FC236}">
                  <a16:creationId xmlns:a16="http://schemas.microsoft.com/office/drawing/2014/main" id="{B91D55D1-3FA1-4800-A95A-6DECA47704F8}"/>
                </a:ext>
              </a:extLst>
            </p:cNvPr>
            <p:cNvGrpSpPr>
              <a:grpSpLocks/>
            </p:cNvGrpSpPr>
            <p:nvPr/>
          </p:nvGrpSpPr>
          <p:grpSpPr bwMode="auto">
            <a:xfrm>
              <a:off x="4889" y="709"/>
              <a:ext cx="1043" cy="1042"/>
              <a:chOff x="4889" y="709"/>
              <a:chExt cx="1043" cy="1042"/>
            </a:xfrm>
          </p:grpSpPr>
          <p:sp>
            <p:nvSpPr>
              <p:cNvPr id="14547" name="AutoShape 1235">
                <a:extLst>
                  <a:ext uri="{FF2B5EF4-FFF2-40B4-BE49-F238E27FC236}">
                    <a16:creationId xmlns:a16="http://schemas.microsoft.com/office/drawing/2014/main" id="{BACEB281-04C3-423A-8009-D1328A639B44}"/>
                  </a:ext>
                </a:extLst>
              </p:cNvPr>
              <p:cNvSpPr>
                <a:spLocks noChangeArrowheads="1"/>
              </p:cNvSpPr>
              <p:nvPr/>
            </p:nvSpPr>
            <p:spPr bwMode="auto">
              <a:xfrm>
                <a:off x="4889" y="709"/>
                <a:ext cx="1043" cy="907"/>
              </a:xfrm>
              <a:prstGeom prst="roundRect">
                <a:avLst>
                  <a:gd name="adj" fmla="val 11505"/>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548" name="AutoShape 1236">
                <a:extLst>
                  <a:ext uri="{FF2B5EF4-FFF2-40B4-BE49-F238E27FC236}">
                    <a16:creationId xmlns:a16="http://schemas.microsoft.com/office/drawing/2014/main" id="{AE9FE8F8-BAC1-4B14-9E92-2343F4A4F87D}"/>
                  </a:ext>
                </a:extLst>
              </p:cNvPr>
              <p:cNvSpPr>
                <a:spLocks noChangeArrowheads="1"/>
              </p:cNvSpPr>
              <p:nvPr/>
            </p:nvSpPr>
            <p:spPr bwMode="auto">
              <a:xfrm rot="10800000">
                <a:off x="5297" y="1570"/>
                <a:ext cx="228" cy="181"/>
              </a:xfrm>
              <a:prstGeom prst="triangle">
                <a:avLst>
                  <a:gd name="adj" fmla="val 50000"/>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14549" name="Group 1237">
            <a:extLst>
              <a:ext uri="{FF2B5EF4-FFF2-40B4-BE49-F238E27FC236}">
                <a16:creationId xmlns:a16="http://schemas.microsoft.com/office/drawing/2014/main" id="{E690D85D-FC44-4BD6-8B55-D92749EF0C41}"/>
              </a:ext>
            </a:extLst>
          </p:cNvPr>
          <p:cNvGrpSpPr>
            <a:grpSpLocks/>
          </p:cNvGrpSpPr>
          <p:nvPr/>
        </p:nvGrpSpPr>
        <p:grpSpPr bwMode="auto">
          <a:xfrm>
            <a:off x="488950" y="3935413"/>
            <a:ext cx="1655763" cy="1654175"/>
            <a:chOff x="4889" y="709"/>
            <a:chExt cx="1043" cy="1042"/>
          </a:xfrm>
        </p:grpSpPr>
        <p:grpSp>
          <p:nvGrpSpPr>
            <p:cNvPr id="14550" name="Group 1238">
              <a:extLst>
                <a:ext uri="{FF2B5EF4-FFF2-40B4-BE49-F238E27FC236}">
                  <a16:creationId xmlns:a16="http://schemas.microsoft.com/office/drawing/2014/main" id="{AE208A78-A009-4DCC-AD05-6B04EE34173B}"/>
                </a:ext>
              </a:extLst>
            </p:cNvPr>
            <p:cNvGrpSpPr>
              <a:grpSpLocks/>
            </p:cNvGrpSpPr>
            <p:nvPr/>
          </p:nvGrpSpPr>
          <p:grpSpPr bwMode="auto">
            <a:xfrm>
              <a:off x="4889" y="709"/>
              <a:ext cx="1043" cy="1042"/>
              <a:chOff x="4889" y="709"/>
              <a:chExt cx="1043" cy="1042"/>
            </a:xfrm>
          </p:grpSpPr>
          <p:sp>
            <p:nvSpPr>
              <p:cNvPr id="14551" name="AutoShape 1239">
                <a:extLst>
                  <a:ext uri="{FF2B5EF4-FFF2-40B4-BE49-F238E27FC236}">
                    <a16:creationId xmlns:a16="http://schemas.microsoft.com/office/drawing/2014/main" id="{1DC90373-DF58-47D0-BD2A-CC06AB8781C8}"/>
                  </a:ext>
                </a:extLst>
              </p:cNvPr>
              <p:cNvSpPr>
                <a:spLocks noChangeArrowheads="1"/>
              </p:cNvSpPr>
              <p:nvPr/>
            </p:nvSpPr>
            <p:spPr bwMode="auto">
              <a:xfrm>
                <a:off x="4889" y="709"/>
                <a:ext cx="1043" cy="907"/>
              </a:xfrm>
              <a:prstGeom prst="roundRect">
                <a:avLst>
                  <a:gd name="adj" fmla="val 11505"/>
                </a:avLst>
              </a:prstGeom>
              <a:solidFill>
                <a:srgbClr val="333333"/>
              </a:solidFill>
              <a:ln w="38100">
                <a:solidFill>
                  <a:srgbClr val="3333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552" name="AutoShape 1240">
                <a:extLst>
                  <a:ext uri="{FF2B5EF4-FFF2-40B4-BE49-F238E27FC236}">
                    <a16:creationId xmlns:a16="http://schemas.microsoft.com/office/drawing/2014/main" id="{49AA33AC-5E65-49BE-8A59-B92F8F789DC9}"/>
                  </a:ext>
                </a:extLst>
              </p:cNvPr>
              <p:cNvSpPr>
                <a:spLocks noChangeArrowheads="1"/>
              </p:cNvSpPr>
              <p:nvPr/>
            </p:nvSpPr>
            <p:spPr bwMode="auto">
              <a:xfrm rot="10800000">
                <a:off x="5297" y="1570"/>
                <a:ext cx="228" cy="181"/>
              </a:xfrm>
              <a:prstGeom prst="triangle">
                <a:avLst>
                  <a:gd name="adj" fmla="val 50000"/>
                </a:avLst>
              </a:prstGeom>
              <a:solidFill>
                <a:srgbClr val="333333"/>
              </a:solidFill>
              <a:ln w="38100">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14553" name="Group 1241">
              <a:extLst>
                <a:ext uri="{FF2B5EF4-FFF2-40B4-BE49-F238E27FC236}">
                  <a16:creationId xmlns:a16="http://schemas.microsoft.com/office/drawing/2014/main" id="{113D1AD1-65C9-43AB-9BB4-F36030814C17}"/>
                </a:ext>
              </a:extLst>
            </p:cNvPr>
            <p:cNvGrpSpPr>
              <a:grpSpLocks/>
            </p:cNvGrpSpPr>
            <p:nvPr/>
          </p:nvGrpSpPr>
          <p:grpSpPr bwMode="auto">
            <a:xfrm>
              <a:off x="4889" y="709"/>
              <a:ext cx="1043" cy="1042"/>
              <a:chOff x="4889" y="709"/>
              <a:chExt cx="1043" cy="1042"/>
            </a:xfrm>
          </p:grpSpPr>
          <p:sp>
            <p:nvSpPr>
              <p:cNvPr id="14554" name="AutoShape 1242">
                <a:extLst>
                  <a:ext uri="{FF2B5EF4-FFF2-40B4-BE49-F238E27FC236}">
                    <a16:creationId xmlns:a16="http://schemas.microsoft.com/office/drawing/2014/main" id="{38CF6441-B0D0-4192-9FCE-7B22409EB430}"/>
                  </a:ext>
                </a:extLst>
              </p:cNvPr>
              <p:cNvSpPr>
                <a:spLocks noChangeArrowheads="1"/>
              </p:cNvSpPr>
              <p:nvPr/>
            </p:nvSpPr>
            <p:spPr bwMode="auto">
              <a:xfrm>
                <a:off x="4889" y="709"/>
                <a:ext cx="1043" cy="907"/>
              </a:xfrm>
              <a:prstGeom prst="roundRect">
                <a:avLst>
                  <a:gd name="adj" fmla="val 11505"/>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555" name="AutoShape 1243">
                <a:extLst>
                  <a:ext uri="{FF2B5EF4-FFF2-40B4-BE49-F238E27FC236}">
                    <a16:creationId xmlns:a16="http://schemas.microsoft.com/office/drawing/2014/main" id="{6350C8CF-26E5-49D1-8500-506F2105B8CD}"/>
                  </a:ext>
                </a:extLst>
              </p:cNvPr>
              <p:cNvSpPr>
                <a:spLocks noChangeArrowheads="1"/>
              </p:cNvSpPr>
              <p:nvPr/>
            </p:nvSpPr>
            <p:spPr bwMode="auto">
              <a:xfrm rot="10800000">
                <a:off x="5297" y="1570"/>
                <a:ext cx="228" cy="181"/>
              </a:xfrm>
              <a:prstGeom prst="triangle">
                <a:avLst>
                  <a:gd name="adj" fmla="val 50000"/>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sp>
        <p:nvSpPr>
          <p:cNvPr id="14562" name="AutoShape 1250">
            <a:extLst>
              <a:ext uri="{FF2B5EF4-FFF2-40B4-BE49-F238E27FC236}">
                <a16:creationId xmlns:a16="http://schemas.microsoft.com/office/drawing/2014/main" id="{6B67FDFF-0101-4186-AE8A-D71DC6388F47}"/>
              </a:ext>
            </a:extLst>
          </p:cNvPr>
          <p:cNvSpPr>
            <a:spLocks noChangeArrowheads="1"/>
          </p:cNvSpPr>
          <p:nvPr/>
        </p:nvSpPr>
        <p:spPr bwMode="auto">
          <a:xfrm>
            <a:off x="631825" y="5734050"/>
            <a:ext cx="1368425" cy="215900"/>
          </a:xfrm>
          <a:prstGeom prst="roundRect">
            <a:avLst>
              <a:gd name="adj" fmla="val 50000"/>
            </a:avLst>
          </a:prstGeom>
          <a:solidFill>
            <a:schemeClr val="bg1">
              <a:alpha val="60001"/>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200" b="1">
                <a:latin typeface="Arial" panose="020B0604020202020204" pitchFamily="34" charset="0"/>
                <a:ea typeface="メイリオ" panose="020B0604030504040204" pitchFamily="50" charset="-128"/>
              </a:rPr>
              <a:t>計画名</a:t>
            </a:r>
          </a:p>
        </p:txBody>
      </p:sp>
      <p:sp>
        <p:nvSpPr>
          <p:cNvPr id="14563" name="AutoShape 1251">
            <a:extLst>
              <a:ext uri="{FF2B5EF4-FFF2-40B4-BE49-F238E27FC236}">
                <a16:creationId xmlns:a16="http://schemas.microsoft.com/office/drawing/2014/main" id="{CE694D76-C030-4D04-B051-6F5349FE2707}"/>
              </a:ext>
            </a:extLst>
          </p:cNvPr>
          <p:cNvSpPr>
            <a:spLocks noChangeArrowheads="1"/>
          </p:cNvSpPr>
          <p:nvPr/>
        </p:nvSpPr>
        <p:spPr bwMode="auto">
          <a:xfrm>
            <a:off x="2432050" y="5373688"/>
            <a:ext cx="1368425" cy="215900"/>
          </a:xfrm>
          <a:prstGeom prst="roundRect">
            <a:avLst>
              <a:gd name="adj" fmla="val 50000"/>
            </a:avLst>
          </a:prstGeom>
          <a:solidFill>
            <a:schemeClr val="bg1">
              <a:alpha val="60001"/>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200" b="1">
                <a:latin typeface="Arial" panose="020B0604020202020204" pitchFamily="34" charset="0"/>
                <a:ea typeface="メイリオ" panose="020B0604030504040204" pitchFamily="50" charset="-128"/>
              </a:rPr>
              <a:t>計画名</a:t>
            </a:r>
          </a:p>
        </p:txBody>
      </p:sp>
      <p:sp>
        <p:nvSpPr>
          <p:cNvPr id="14564" name="AutoShape 1252">
            <a:extLst>
              <a:ext uri="{FF2B5EF4-FFF2-40B4-BE49-F238E27FC236}">
                <a16:creationId xmlns:a16="http://schemas.microsoft.com/office/drawing/2014/main" id="{A1F34813-12B9-49C8-B137-E6F49693AB11}"/>
              </a:ext>
            </a:extLst>
          </p:cNvPr>
          <p:cNvSpPr>
            <a:spLocks noChangeArrowheads="1"/>
          </p:cNvSpPr>
          <p:nvPr/>
        </p:nvSpPr>
        <p:spPr bwMode="auto">
          <a:xfrm>
            <a:off x="4305300" y="5013325"/>
            <a:ext cx="1368425" cy="215900"/>
          </a:xfrm>
          <a:prstGeom prst="roundRect">
            <a:avLst>
              <a:gd name="adj" fmla="val 50000"/>
            </a:avLst>
          </a:prstGeom>
          <a:solidFill>
            <a:schemeClr val="bg1">
              <a:alpha val="60001"/>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200" b="1">
                <a:latin typeface="Arial" panose="020B0604020202020204" pitchFamily="34" charset="0"/>
                <a:ea typeface="メイリオ" panose="020B0604030504040204" pitchFamily="50" charset="-128"/>
              </a:rPr>
              <a:t>計画名</a:t>
            </a:r>
          </a:p>
        </p:txBody>
      </p:sp>
      <p:sp>
        <p:nvSpPr>
          <p:cNvPr id="14565" name="AutoShape 1253">
            <a:extLst>
              <a:ext uri="{FF2B5EF4-FFF2-40B4-BE49-F238E27FC236}">
                <a16:creationId xmlns:a16="http://schemas.microsoft.com/office/drawing/2014/main" id="{866CA159-40B3-4BEE-BF72-033D1528BB80}"/>
              </a:ext>
            </a:extLst>
          </p:cNvPr>
          <p:cNvSpPr>
            <a:spLocks noChangeArrowheads="1"/>
          </p:cNvSpPr>
          <p:nvPr/>
        </p:nvSpPr>
        <p:spPr bwMode="auto">
          <a:xfrm>
            <a:off x="4305300" y="4652963"/>
            <a:ext cx="1368425" cy="215900"/>
          </a:xfrm>
          <a:prstGeom prst="roundRect">
            <a:avLst>
              <a:gd name="adj" fmla="val 50000"/>
            </a:avLst>
          </a:prstGeom>
          <a:solidFill>
            <a:schemeClr val="bg1">
              <a:alpha val="60001"/>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200" b="1">
                <a:latin typeface="Arial" panose="020B0604020202020204" pitchFamily="34" charset="0"/>
                <a:ea typeface="メイリオ" panose="020B0604030504040204" pitchFamily="50" charset="-128"/>
              </a:rPr>
              <a:t>計画名</a:t>
            </a:r>
          </a:p>
        </p:txBody>
      </p:sp>
      <p:sp>
        <p:nvSpPr>
          <p:cNvPr id="14566" name="AutoShape 1254">
            <a:extLst>
              <a:ext uri="{FF2B5EF4-FFF2-40B4-BE49-F238E27FC236}">
                <a16:creationId xmlns:a16="http://schemas.microsoft.com/office/drawing/2014/main" id="{7953260D-E906-4F7D-B972-381793FFFC9F}"/>
              </a:ext>
            </a:extLst>
          </p:cNvPr>
          <p:cNvSpPr>
            <a:spLocks noChangeArrowheads="1"/>
          </p:cNvSpPr>
          <p:nvPr/>
        </p:nvSpPr>
        <p:spPr bwMode="auto">
          <a:xfrm>
            <a:off x="6105525" y="4292600"/>
            <a:ext cx="1368425" cy="215900"/>
          </a:xfrm>
          <a:prstGeom prst="roundRect">
            <a:avLst>
              <a:gd name="adj" fmla="val 50000"/>
            </a:avLst>
          </a:prstGeom>
          <a:solidFill>
            <a:schemeClr val="bg1">
              <a:alpha val="60001"/>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200" b="1">
                <a:latin typeface="Arial" panose="020B0604020202020204" pitchFamily="34" charset="0"/>
                <a:ea typeface="メイリオ" panose="020B0604030504040204" pitchFamily="50" charset="-128"/>
              </a:rPr>
              <a:t>計画名</a:t>
            </a:r>
          </a:p>
        </p:txBody>
      </p:sp>
      <p:sp>
        <p:nvSpPr>
          <p:cNvPr id="14567" name="AutoShape 1255">
            <a:extLst>
              <a:ext uri="{FF2B5EF4-FFF2-40B4-BE49-F238E27FC236}">
                <a16:creationId xmlns:a16="http://schemas.microsoft.com/office/drawing/2014/main" id="{64E8104B-5297-4440-B5EC-110B8DEC3EBA}"/>
              </a:ext>
            </a:extLst>
          </p:cNvPr>
          <p:cNvSpPr>
            <a:spLocks noChangeArrowheads="1"/>
          </p:cNvSpPr>
          <p:nvPr/>
        </p:nvSpPr>
        <p:spPr bwMode="auto">
          <a:xfrm>
            <a:off x="6105525" y="3932238"/>
            <a:ext cx="1368425" cy="215900"/>
          </a:xfrm>
          <a:prstGeom prst="roundRect">
            <a:avLst>
              <a:gd name="adj" fmla="val 50000"/>
            </a:avLst>
          </a:prstGeom>
          <a:solidFill>
            <a:schemeClr val="bg1">
              <a:alpha val="60001"/>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200" b="1">
                <a:latin typeface="Arial" panose="020B0604020202020204" pitchFamily="34" charset="0"/>
                <a:ea typeface="メイリオ" panose="020B0604030504040204" pitchFamily="50" charset="-128"/>
              </a:rPr>
              <a:t>計画名</a:t>
            </a:r>
          </a:p>
        </p:txBody>
      </p:sp>
      <p:sp>
        <p:nvSpPr>
          <p:cNvPr id="14568" name="AutoShape 1256">
            <a:extLst>
              <a:ext uri="{FF2B5EF4-FFF2-40B4-BE49-F238E27FC236}">
                <a16:creationId xmlns:a16="http://schemas.microsoft.com/office/drawing/2014/main" id="{C4A3430F-5F9C-4CE5-BA60-3E79316607CD}"/>
              </a:ext>
            </a:extLst>
          </p:cNvPr>
          <p:cNvSpPr>
            <a:spLocks noChangeArrowheads="1"/>
          </p:cNvSpPr>
          <p:nvPr/>
        </p:nvSpPr>
        <p:spPr bwMode="auto">
          <a:xfrm>
            <a:off x="7905750" y="3573463"/>
            <a:ext cx="1368425" cy="215900"/>
          </a:xfrm>
          <a:prstGeom prst="roundRect">
            <a:avLst>
              <a:gd name="adj" fmla="val 50000"/>
            </a:avLst>
          </a:prstGeom>
          <a:solidFill>
            <a:schemeClr val="bg1">
              <a:alpha val="60001"/>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200" b="1">
                <a:latin typeface="Arial" panose="020B0604020202020204" pitchFamily="34" charset="0"/>
                <a:ea typeface="メイリオ" panose="020B0604030504040204" pitchFamily="50" charset="-128"/>
              </a:rPr>
              <a:t>計画名</a:t>
            </a:r>
          </a:p>
        </p:txBody>
      </p:sp>
      <p:sp>
        <p:nvSpPr>
          <p:cNvPr id="14569" name="AutoShape 1257">
            <a:extLst>
              <a:ext uri="{FF2B5EF4-FFF2-40B4-BE49-F238E27FC236}">
                <a16:creationId xmlns:a16="http://schemas.microsoft.com/office/drawing/2014/main" id="{CA3AF017-ECCF-49CC-8EBA-A0AA64ED3AEF}"/>
              </a:ext>
            </a:extLst>
          </p:cNvPr>
          <p:cNvSpPr>
            <a:spLocks noChangeArrowheads="1"/>
          </p:cNvSpPr>
          <p:nvPr/>
        </p:nvSpPr>
        <p:spPr bwMode="auto">
          <a:xfrm>
            <a:off x="7905750" y="3213100"/>
            <a:ext cx="1368425" cy="215900"/>
          </a:xfrm>
          <a:prstGeom prst="roundRect">
            <a:avLst>
              <a:gd name="adj" fmla="val 50000"/>
            </a:avLst>
          </a:prstGeom>
          <a:solidFill>
            <a:schemeClr val="bg1">
              <a:alpha val="60001"/>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200" b="1">
                <a:latin typeface="Arial" panose="020B0604020202020204" pitchFamily="34" charset="0"/>
                <a:ea typeface="メイリオ" panose="020B0604030504040204" pitchFamily="50" charset="-128"/>
              </a:rPr>
              <a:t>計画名</a:t>
            </a:r>
          </a:p>
        </p:txBody>
      </p:sp>
      <p:sp>
        <p:nvSpPr>
          <p:cNvPr id="14570" name="AutoShape 1258">
            <a:extLst>
              <a:ext uri="{FF2B5EF4-FFF2-40B4-BE49-F238E27FC236}">
                <a16:creationId xmlns:a16="http://schemas.microsoft.com/office/drawing/2014/main" id="{A3DA0ABB-FA63-45E5-844B-E9BCD0BD9BA1}"/>
              </a:ext>
            </a:extLst>
          </p:cNvPr>
          <p:cNvSpPr>
            <a:spLocks noChangeArrowheads="1"/>
          </p:cNvSpPr>
          <p:nvPr/>
        </p:nvSpPr>
        <p:spPr bwMode="auto">
          <a:xfrm>
            <a:off x="7905750" y="2852738"/>
            <a:ext cx="1368425" cy="215900"/>
          </a:xfrm>
          <a:prstGeom prst="roundRect">
            <a:avLst>
              <a:gd name="adj" fmla="val 50000"/>
            </a:avLst>
          </a:prstGeom>
          <a:solidFill>
            <a:schemeClr val="bg1">
              <a:alpha val="60001"/>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200" b="1">
                <a:latin typeface="Arial" panose="020B0604020202020204" pitchFamily="34" charset="0"/>
                <a:ea typeface="メイリオ" panose="020B0604030504040204" pitchFamily="50" charset="-128"/>
              </a:rPr>
              <a:t>計画名</a:t>
            </a:r>
          </a:p>
        </p:txBody>
      </p:sp>
      <p:sp>
        <p:nvSpPr>
          <p:cNvPr id="14571" name="Rectangle 1259">
            <a:extLst>
              <a:ext uri="{FF2B5EF4-FFF2-40B4-BE49-F238E27FC236}">
                <a16:creationId xmlns:a16="http://schemas.microsoft.com/office/drawing/2014/main" id="{3329C971-86E1-418F-A72A-DEE9AAB7AC5B}"/>
              </a:ext>
            </a:extLst>
          </p:cNvPr>
          <p:cNvSpPr>
            <a:spLocks noChangeArrowheads="1"/>
          </p:cNvSpPr>
          <p:nvPr/>
        </p:nvSpPr>
        <p:spPr bwMode="auto">
          <a:xfrm>
            <a:off x="560388" y="981075"/>
            <a:ext cx="5184775" cy="1584325"/>
          </a:xfrm>
          <a:prstGeom prst="rect">
            <a:avLst/>
          </a:prstGeom>
          <a:solidFill>
            <a:srgbClr val="FFFF99"/>
          </a:solidFill>
          <a:ln w="6350">
            <a:solidFill>
              <a:srgbClr val="969696"/>
            </a:solidFill>
            <a:miter lim="800000"/>
            <a:headEnd/>
            <a:tailEnd/>
          </a:ln>
          <a:effectLst>
            <a:outerShdw dist="35921" dir="2700000" algn="ctr" rotWithShape="0">
              <a:schemeClr val="bg2"/>
            </a:outerShdw>
          </a:effectLst>
        </p:spPr>
        <p:txBody>
          <a:bodyPr lIns="180000" tIns="180000" rIns="180000" bIns="180000"/>
          <a:lstStyle/>
          <a:p>
            <a:r>
              <a:rPr lang="ja-JP" altLang="en-US" sz="1400">
                <a:latin typeface="Arial" panose="020B0604020202020204" pitchFamily="34" charset="0"/>
                <a:ea typeface="メイリオ" panose="020B0604030504040204" pitchFamily="50" charset="-128"/>
              </a:rPr>
              <a:t>計画ステップの概要説明計画ステップの概要説明計画ステップの概要説明計画ステップの概要説明計画ステップの概要説明計画ステップの概要説明計画ステップの概要説明計画ステップの概要説明計画ステップの概要説明</a:t>
            </a:r>
          </a:p>
        </p:txBody>
      </p:sp>
      <p:sp>
        <p:nvSpPr>
          <p:cNvPr id="14572" name="Text Box 1260">
            <a:extLst>
              <a:ext uri="{FF2B5EF4-FFF2-40B4-BE49-F238E27FC236}">
                <a16:creationId xmlns:a16="http://schemas.microsoft.com/office/drawing/2014/main" id="{07861EC0-E016-48C1-A28C-674AA2E5409E}"/>
              </a:ext>
            </a:extLst>
          </p:cNvPr>
          <p:cNvSpPr txBox="1">
            <a:spLocks noChangeArrowheads="1"/>
          </p:cNvSpPr>
          <p:nvPr/>
        </p:nvSpPr>
        <p:spPr bwMode="auto">
          <a:xfrm>
            <a:off x="488950" y="4005263"/>
            <a:ext cx="1655763"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000">
                <a:latin typeface="Arial" panose="020B0604020202020204" pitchFamily="34" charset="0"/>
                <a:ea typeface="メイリオ" panose="020B0604030504040204" pitchFamily="50" charset="-128"/>
              </a:rPr>
              <a:t>フェーズの説明フェーズの説明フェーズの説明フェーズの説明フェーズの説明フェーズの説明フェーズの説明フェーズの説明</a:t>
            </a:r>
          </a:p>
          <a:p>
            <a:endParaRPr lang="en-US" altLang="ja-JP" sz="1000">
              <a:latin typeface="Arial" panose="020B0604020202020204" pitchFamily="34" charset="0"/>
              <a:ea typeface="メイリオ" panose="020B0604030504040204" pitchFamily="50" charset="-128"/>
            </a:endParaRPr>
          </a:p>
        </p:txBody>
      </p:sp>
      <p:sp>
        <p:nvSpPr>
          <p:cNvPr id="14573" name="Text Box 1261">
            <a:extLst>
              <a:ext uri="{FF2B5EF4-FFF2-40B4-BE49-F238E27FC236}">
                <a16:creationId xmlns:a16="http://schemas.microsoft.com/office/drawing/2014/main" id="{6C4F8941-77DE-40F6-9B60-689A869B5B1E}"/>
              </a:ext>
            </a:extLst>
          </p:cNvPr>
          <p:cNvSpPr txBox="1">
            <a:spLocks noChangeArrowheads="1"/>
          </p:cNvSpPr>
          <p:nvPr/>
        </p:nvSpPr>
        <p:spPr bwMode="auto">
          <a:xfrm>
            <a:off x="2289175" y="3644900"/>
            <a:ext cx="1655763"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000">
                <a:latin typeface="Arial" panose="020B0604020202020204" pitchFamily="34" charset="0"/>
                <a:ea typeface="メイリオ" panose="020B0604030504040204" pitchFamily="50" charset="-128"/>
              </a:rPr>
              <a:t>フェーズの説明フェーズの説明フェーズの説明フェーズの説明フェーズの説明フェーズの説明フェーズの説明フェーズの説明</a:t>
            </a:r>
          </a:p>
          <a:p>
            <a:endParaRPr lang="en-US" altLang="ja-JP" sz="1000">
              <a:latin typeface="Arial" panose="020B0604020202020204" pitchFamily="34" charset="0"/>
              <a:ea typeface="メイリオ" panose="020B0604030504040204" pitchFamily="50" charset="-128"/>
            </a:endParaRPr>
          </a:p>
        </p:txBody>
      </p:sp>
      <p:sp>
        <p:nvSpPr>
          <p:cNvPr id="14574" name="Text Box 1262">
            <a:extLst>
              <a:ext uri="{FF2B5EF4-FFF2-40B4-BE49-F238E27FC236}">
                <a16:creationId xmlns:a16="http://schemas.microsoft.com/office/drawing/2014/main" id="{E40B3F35-DFF2-4856-8A83-EC6B721F7CC8}"/>
              </a:ext>
            </a:extLst>
          </p:cNvPr>
          <p:cNvSpPr txBox="1">
            <a:spLocks noChangeArrowheads="1"/>
          </p:cNvSpPr>
          <p:nvPr/>
        </p:nvSpPr>
        <p:spPr bwMode="auto">
          <a:xfrm>
            <a:off x="4108450" y="2924175"/>
            <a:ext cx="1655763"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000">
                <a:latin typeface="Arial" panose="020B0604020202020204" pitchFamily="34" charset="0"/>
                <a:ea typeface="メイリオ" panose="020B0604030504040204" pitchFamily="50" charset="-128"/>
              </a:rPr>
              <a:t>フェーズの説明フェーズの説明フェーズの説明フェーズの説明フェーズの説明フェーズの説明フェーズの説明フェーズの説明</a:t>
            </a:r>
          </a:p>
          <a:p>
            <a:endParaRPr lang="en-US" altLang="ja-JP" sz="1000">
              <a:latin typeface="Arial" panose="020B0604020202020204" pitchFamily="34" charset="0"/>
              <a:ea typeface="メイリオ" panose="020B0604030504040204" pitchFamily="50" charset="-128"/>
            </a:endParaRPr>
          </a:p>
        </p:txBody>
      </p:sp>
      <p:sp>
        <p:nvSpPr>
          <p:cNvPr id="14575" name="Text Box 1263">
            <a:extLst>
              <a:ext uri="{FF2B5EF4-FFF2-40B4-BE49-F238E27FC236}">
                <a16:creationId xmlns:a16="http://schemas.microsoft.com/office/drawing/2014/main" id="{BEC0D6BA-5F21-4918-BBFC-BA3FD998FD54}"/>
              </a:ext>
            </a:extLst>
          </p:cNvPr>
          <p:cNvSpPr txBox="1">
            <a:spLocks noChangeArrowheads="1"/>
          </p:cNvSpPr>
          <p:nvPr/>
        </p:nvSpPr>
        <p:spPr bwMode="auto">
          <a:xfrm>
            <a:off x="5961063" y="2205038"/>
            <a:ext cx="1655762"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000">
                <a:latin typeface="Arial" panose="020B0604020202020204" pitchFamily="34" charset="0"/>
                <a:ea typeface="メイリオ" panose="020B0604030504040204" pitchFamily="50" charset="-128"/>
              </a:rPr>
              <a:t>フェーズの説明フェーズの説明フェーズの説明フェーズの説明フェーズの説明フェーズの説明フェーズの説明フェーズの説明</a:t>
            </a:r>
          </a:p>
          <a:p>
            <a:endParaRPr lang="en-US" altLang="ja-JP" sz="1000">
              <a:latin typeface="Arial" panose="020B0604020202020204" pitchFamily="34" charset="0"/>
              <a:ea typeface="メイリオ" panose="020B0604030504040204" pitchFamily="50" charset="-128"/>
            </a:endParaRPr>
          </a:p>
        </p:txBody>
      </p:sp>
      <p:sp>
        <p:nvSpPr>
          <p:cNvPr id="14576" name="Text Box 1264">
            <a:extLst>
              <a:ext uri="{FF2B5EF4-FFF2-40B4-BE49-F238E27FC236}">
                <a16:creationId xmlns:a16="http://schemas.microsoft.com/office/drawing/2014/main" id="{E32CE53F-B742-4768-84F3-D0D3040551B0}"/>
              </a:ext>
            </a:extLst>
          </p:cNvPr>
          <p:cNvSpPr txBox="1">
            <a:spLocks noChangeArrowheads="1"/>
          </p:cNvSpPr>
          <p:nvPr/>
        </p:nvSpPr>
        <p:spPr bwMode="auto">
          <a:xfrm>
            <a:off x="7761288" y="1125538"/>
            <a:ext cx="1655762"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000">
                <a:latin typeface="Arial" panose="020B0604020202020204" pitchFamily="34" charset="0"/>
                <a:ea typeface="メイリオ" panose="020B0604030504040204" pitchFamily="50" charset="-128"/>
              </a:rPr>
              <a:t>フェーズの説明フェーズの説明フェーズの説明フェーズの説明フェーズの説明フェーズの説明フェーズの説明フェーズの説明</a:t>
            </a:r>
          </a:p>
          <a:p>
            <a:endParaRPr lang="en-US" altLang="ja-JP" sz="1000">
              <a:latin typeface="Arial" panose="020B0604020202020204" pitchFamily="34" charset="0"/>
              <a:ea typeface="メイリオ" panose="020B0604030504040204" pitchFamily="50" charset="-128"/>
            </a:endParaRPr>
          </a:p>
        </p:txBody>
      </p:sp>
      <p:sp>
        <p:nvSpPr>
          <p:cNvPr id="14577" name="AutoShape 1265">
            <a:extLst>
              <a:ext uri="{FF2B5EF4-FFF2-40B4-BE49-F238E27FC236}">
                <a16:creationId xmlns:a16="http://schemas.microsoft.com/office/drawing/2014/main" id="{60864C02-30D5-4DBB-A7B1-DDA892000C62}"/>
              </a:ext>
            </a:extLst>
          </p:cNvPr>
          <p:cNvSpPr>
            <a:spLocks noChangeArrowheads="1"/>
          </p:cNvSpPr>
          <p:nvPr/>
        </p:nvSpPr>
        <p:spPr bwMode="auto">
          <a:xfrm>
            <a:off x="2073275" y="5300663"/>
            <a:ext cx="287338" cy="792162"/>
          </a:xfrm>
          <a:prstGeom prst="rightArrow">
            <a:avLst>
              <a:gd name="adj1" fmla="val 63287"/>
              <a:gd name="adj2" fmla="val 74583"/>
            </a:avLst>
          </a:prstGeom>
          <a:gradFill rotWithShape="1">
            <a:gsLst>
              <a:gs pos="0">
                <a:srgbClr val="FF6600">
                  <a:gamma/>
                  <a:tint val="41176"/>
                  <a:invGamma/>
                  <a:alpha val="60001"/>
                </a:srgbClr>
              </a:gs>
              <a:gs pos="100000">
                <a:srgbClr val="FF6600"/>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578" name="AutoShape 1266">
            <a:extLst>
              <a:ext uri="{FF2B5EF4-FFF2-40B4-BE49-F238E27FC236}">
                <a16:creationId xmlns:a16="http://schemas.microsoft.com/office/drawing/2014/main" id="{DAF0C4F3-0374-45DF-810E-9AE5F8B96850}"/>
              </a:ext>
            </a:extLst>
          </p:cNvPr>
          <p:cNvSpPr>
            <a:spLocks noChangeArrowheads="1"/>
          </p:cNvSpPr>
          <p:nvPr/>
        </p:nvSpPr>
        <p:spPr bwMode="auto">
          <a:xfrm>
            <a:off x="3873500" y="5013325"/>
            <a:ext cx="287338" cy="792163"/>
          </a:xfrm>
          <a:prstGeom prst="rightArrow">
            <a:avLst>
              <a:gd name="adj1" fmla="val 63287"/>
              <a:gd name="adj2" fmla="val 74583"/>
            </a:avLst>
          </a:prstGeom>
          <a:gradFill rotWithShape="1">
            <a:gsLst>
              <a:gs pos="0">
                <a:srgbClr val="FF6600">
                  <a:gamma/>
                  <a:tint val="41176"/>
                  <a:invGamma/>
                  <a:alpha val="60001"/>
                </a:srgbClr>
              </a:gs>
              <a:gs pos="100000">
                <a:srgbClr val="FF6600"/>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579" name="AutoShape 1267">
            <a:extLst>
              <a:ext uri="{FF2B5EF4-FFF2-40B4-BE49-F238E27FC236}">
                <a16:creationId xmlns:a16="http://schemas.microsoft.com/office/drawing/2014/main" id="{EBF51AF3-4A8E-4516-BE27-AC405D5B695C}"/>
              </a:ext>
            </a:extLst>
          </p:cNvPr>
          <p:cNvSpPr>
            <a:spLocks noChangeArrowheads="1"/>
          </p:cNvSpPr>
          <p:nvPr/>
        </p:nvSpPr>
        <p:spPr bwMode="auto">
          <a:xfrm>
            <a:off x="5745163" y="4292600"/>
            <a:ext cx="287337" cy="792163"/>
          </a:xfrm>
          <a:prstGeom prst="rightArrow">
            <a:avLst>
              <a:gd name="adj1" fmla="val 63287"/>
              <a:gd name="adj2" fmla="val 74583"/>
            </a:avLst>
          </a:prstGeom>
          <a:gradFill rotWithShape="1">
            <a:gsLst>
              <a:gs pos="0">
                <a:srgbClr val="FF6600">
                  <a:gamma/>
                  <a:tint val="41176"/>
                  <a:invGamma/>
                  <a:alpha val="60001"/>
                </a:srgbClr>
              </a:gs>
              <a:gs pos="100000">
                <a:srgbClr val="FF6600"/>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580" name="AutoShape 1268">
            <a:extLst>
              <a:ext uri="{FF2B5EF4-FFF2-40B4-BE49-F238E27FC236}">
                <a16:creationId xmlns:a16="http://schemas.microsoft.com/office/drawing/2014/main" id="{C8C08994-BF14-44A3-BE2D-03D16BBF01C8}"/>
              </a:ext>
            </a:extLst>
          </p:cNvPr>
          <p:cNvSpPr>
            <a:spLocks noChangeArrowheads="1"/>
          </p:cNvSpPr>
          <p:nvPr/>
        </p:nvSpPr>
        <p:spPr bwMode="auto">
          <a:xfrm>
            <a:off x="7545388" y="3573463"/>
            <a:ext cx="287337" cy="792162"/>
          </a:xfrm>
          <a:prstGeom prst="rightArrow">
            <a:avLst>
              <a:gd name="adj1" fmla="val 63287"/>
              <a:gd name="adj2" fmla="val 74583"/>
            </a:avLst>
          </a:prstGeom>
          <a:gradFill rotWithShape="1">
            <a:gsLst>
              <a:gs pos="0">
                <a:srgbClr val="FF6600">
                  <a:gamma/>
                  <a:tint val="41176"/>
                  <a:invGamma/>
                  <a:alpha val="60001"/>
                </a:srgbClr>
              </a:gs>
              <a:gs pos="100000">
                <a:srgbClr val="FF6600"/>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4E06D1C5-4730-4525-A22E-277C96D2D00E}"/>
              </a:ext>
            </a:extLst>
          </p:cNvPr>
          <p:cNvSpPr>
            <a:spLocks noChangeArrowheads="1"/>
          </p:cNvSpPr>
          <p:nvPr/>
        </p:nvSpPr>
        <p:spPr bwMode="auto">
          <a:xfrm>
            <a:off x="415925" y="5445125"/>
            <a:ext cx="9074150" cy="863600"/>
          </a:xfrm>
          <a:prstGeom prst="rect">
            <a:avLst/>
          </a:prstGeom>
          <a:gradFill rotWithShape="1">
            <a:gsLst>
              <a:gs pos="0">
                <a:srgbClr val="5F5F5F"/>
              </a:gs>
              <a:gs pos="100000">
                <a:srgbClr val="5F5F5F">
                  <a:gamma/>
                  <a:tint val="47451"/>
                  <a:invGamma/>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27" name="Oval 3">
            <a:extLst>
              <a:ext uri="{FF2B5EF4-FFF2-40B4-BE49-F238E27FC236}">
                <a16:creationId xmlns:a16="http://schemas.microsoft.com/office/drawing/2014/main" id="{80E3CB58-2164-4A81-9D7C-049EEE8210EF}"/>
              </a:ext>
            </a:extLst>
          </p:cNvPr>
          <p:cNvSpPr>
            <a:spLocks noChangeArrowheads="1"/>
          </p:cNvSpPr>
          <p:nvPr/>
        </p:nvSpPr>
        <p:spPr bwMode="auto">
          <a:xfrm>
            <a:off x="560388" y="5734050"/>
            <a:ext cx="1584325" cy="358775"/>
          </a:xfrm>
          <a:prstGeom prst="ellipse">
            <a:avLst/>
          </a:prstGeom>
          <a:solidFill>
            <a:srgbClr val="969696">
              <a:alpha val="5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28" name="Oval 4">
            <a:extLst>
              <a:ext uri="{FF2B5EF4-FFF2-40B4-BE49-F238E27FC236}">
                <a16:creationId xmlns:a16="http://schemas.microsoft.com/office/drawing/2014/main" id="{7D8221DE-A29A-4654-A0A5-05366FDED8EB}"/>
              </a:ext>
            </a:extLst>
          </p:cNvPr>
          <p:cNvSpPr>
            <a:spLocks noChangeArrowheads="1"/>
          </p:cNvSpPr>
          <p:nvPr/>
        </p:nvSpPr>
        <p:spPr bwMode="auto">
          <a:xfrm>
            <a:off x="2360613" y="5734050"/>
            <a:ext cx="1584325" cy="358775"/>
          </a:xfrm>
          <a:prstGeom prst="ellipse">
            <a:avLst/>
          </a:prstGeom>
          <a:solidFill>
            <a:srgbClr val="969696">
              <a:alpha val="5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29" name="Oval 5">
            <a:extLst>
              <a:ext uri="{FF2B5EF4-FFF2-40B4-BE49-F238E27FC236}">
                <a16:creationId xmlns:a16="http://schemas.microsoft.com/office/drawing/2014/main" id="{46159101-D623-40A5-BDFF-2B9A2F615219}"/>
              </a:ext>
            </a:extLst>
          </p:cNvPr>
          <p:cNvSpPr>
            <a:spLocks noChangeArrowheads="1"/>
          </p:cNvSpPr>
          <p:nvPr/>
        </p:nvSpPr>
        <p:spPr bwMode="auto">
          <a:xfrm>
            <a:off x="4232275" y="5734050"/>
            <a:ext cx="1584325" cy="358775"/>
          </a:xfrm>
          <a:prstGeom prst="ellipse">
            <a:avLst/>
          </a:prstGeom>
          <a:solidFill>
            <a:srgbClr val="969696">
              <a:alpha val="5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30" name="Oval 6">
            <a:extLst>
              <a:ext uri="{FF2B5EF4-FFF2-40B4-BE49-F238E27FC236}">
                <a16:creationId xmlns:a16="http://schemas.microsoft.com/office/drawing/2014/main" id="{902C16F5-E93D-445F-B701-31B498BF38FB}"/>
              </a:ext>
            </a:extLst>
          </p:cNvPr>
          <p:cNvSpPr>
            <a:spLocks noChangeArrowheads="1"/>
          </p:cNvSpPr>
          <p:nvPr/>
        </p:nvSpPr>
        <p:spPr bwMode="auto">
          <a:xfrm>
            <a:off x="6032500" y="5734050"/>
            <a:ext cx="1584325" cy="358775"/>
          </a:xfrm>
          <a:prstGeom prst="ellipse">
            <a:avLst/>
          </a:prstGeom>
          <a:solidFill>
            <a:srgbClr val="969696">
              <a:alpha val="5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31" name="Oval 7">
            <a:extLst>
              <a:ext uri="{FF2B5EF4-FFF2-40B4-BE49-F238E27FC236}">
                <a16:creationId xmlns:a16="http://schemas.microsoft.com/office/drawing/2014/main" id="{49506F30-A958-4D2B-BA9E-4335D8EA6E6A}"/>
              </a:ext>
            </a:extLst>
          </p:cNvPr>
          <p:cNvSpPr>
            <a:spLocks noChangeArrowheads="1"/>
          </p:cNvSpPr>
          <p:nvPr/>
        </p:nvSpPr>
        <p:spPr bwMode="auto">
          <a:xfrm>
            <a:off x="7832725" y="5734050"/>
            <a:ext cx="1584325" cy="358775"/>
          </a:xfrm>
          <a:prstGeom prst="ellipse">
            <a:avLst/>
          </a:prstGeom>
          <a:solidFill>
            <a:srgbClr val="969696">
              <a:alpha val="5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32" name="Rectangle 8">
            <a:extLst>
              <a:ext uri="{FF2B5EF4-FFF2-40B4-BE49-F238E27FC236}">
                <a16:creationId xmlns:a16="http://schemas.microsoft.com/office/drawing/2014/main" id="{31238C9A-5031-43FF-94E4-C98886E2A31F}"/>
              </a:ext>
            </a:extLst>
          </p:cNvPr>
          <p:cNvSpPr>
            <a:spLocks noGrp="1" noChangeArrowheads="1"/>
          </p:cNvSpPr>
          <p:nvPr>
            <p:ph type="title"/>
          </p:nvPr>
        </p:nvSpPr>
        <p:spPr>
          <a:noFill/>
          <a:ln/>
        </p:spPr>
        <p:txBody>
          <a:bodyPr/>
          <a:lstStyle/>
          <a:p>
            <a:r>
              <a:rPr lang="ja-JP" altLang="en-US"/>
              <a:t>計画ステップ</a:t>
            </a:r>
          </a:p>
        </p:txBody>
      </p:sp>
      <p:sp>
        <p:nvSpPr>
          <p:cNvPr id="26633" name="Rectangle 9">
            <a:extLst>
              <a:ext uri="{FF2B5EF4-FFF2-40B4-BE49-F238E27FC236}">
                <a16:creationId xmlns:a16="http://schemas.microsoft.com/office/drawing/2014/main" id="{BF1700F7-3E2F-40FC-B374-405059D197EC}"/>
              </a:ext>
            </a:extLst>
          </p:cNvPr>
          <p:cNvSpPr>
            <a:spLocks noChangeArrowheads="1"/>
          </p:cNvSpPr>
          <p:nvPr/>
        </p:nvSpPr>
        <p:spPr bwMode="auto">
          <a:xfrm>
            <a:off x="415925" y="836613"/>
            <a:ext cx="9074150" cy="4608512"/>
          </a:xfrm>
          <a:prstGeom prst="rect">
            <a:avLst/>
          </a:prstGeom>
          <a:solidFill>
            <a:srgbClr val="66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34" name="Line 10">
            <a:extLst>
              <a:ext uri="{FF2B5EF4-FFF2-40B4-BE49-F238E27FC236}">
                <a16:creationId xmlns:a16="http://schemas.microsoft.com/office/drawing/2014/main" id="{9B4D2FEC-4025-4589-8218-7150E51CC854}"/>
              </a:ext>
            </a:extLst>
          </p:cNvPr>
          <p:cNvSpPr>
            <a:spLocks noChangeShapeType="1"/>
          </p:cNvSpPr>
          <p:nvPr/>
        </p:nvSpPr>
        <p:spPr bwMode="auto">
          <a:xfrm flipV="1">
            <a:off x="2216150" y="836613"/>
            <a:ext cx="0" cy="5472112"/>
          </a:xfrm>
          <a:prstGeom prst="line">
            <a:avLst/>
          </a:prstGeom>
          <a:noFill/>
          <a:ln w="12700">
            <a:solidFill>
              <a:schemeClr val="bg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635" name="Line 11">
            <a:extLst>
              <a:ext uri="{FF2B5EF4-FFF2-40B4-BE49-F238E27FC236}">
                <a16:creationId xmlns:a16="http://schemas.microsoft.com/office/drawing/2014/main" id="{A43A78AC-18EF-44D4-AA52-38DA597CE0D3}"/>
              </a:ext>
            </a:extLst>
          </p:cNvPr>
          <p:cNvSpPr>
            <a:spLocks noChangeShapeType="1"/>
          </p:cNvSpPr>
          <p:nvPr/>
        </p:nvSpPr>
        <p:spPr bwMode="auto">
          <a:xfrm flipV="1">
            <a:off x="4016375" y="836613"/>
            <a:ext cx="0" cy="5472112"/>
          </a:xfrm>
          <a:prstGeom prst="line">
            <a:avLst/>
          </a:prstGeom>
          <a:noFill/>
          <a:ln w="12700">
            <a:solidFill>
              <a:schemeClr val="bg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636" name="Line 12">
            <a:extLst>
              <a:ext uri="{FF2B5EF4-FFF2-40B4-BE49-F238E27FC236}">
                <a16:creationId xmlns:a16="http://schemas.microsoft.com/office/drawing/2014/main" id="{A119196F-2975-4282-8DFE-83421602F383}"/>
              </a:ext>
            </a:extLst>
          </p:cNvPr>
          <p:cNvSpPr>
            <a:spLocks noChangeShapeType="1"/>
          </p:cNvSpPr>
          <p:nvPr/>
        </p:nvSpPr>
        <p:spPr bwMode="auto">
          <a:xfrm flipV="1">
            <a:off x="5889625" y="836613"/>
            <a:ext cx="0" cy="5472112"/>
          </a:xfrm>
          <a:prstGeom prst="line">
            <a:avLst/>
          </a:prstGeom>
          <a:noFill/>
          <a:ln w="12700">
            <a:solidFill>
              <a:schemeClr val="bg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637" name="Line 13">
            <a:extLst>
              <a:ext uri="{FF2B5EF4-FFF2-40B4-BE49-F238E27FC236}">
                <a16:creationId xmlns:a16="http://schemas.microsoft.com/office/drawing/2014/main" id="{59F4CDAC-FCF7-4DA6-97D6-F23110DFAD5E}"/>
              </a:ext>
            </a:extLst>
          </p:cNvPr>
          <p:cNvSpPr>
            <a:spLocks noChangeShapeType="1"/>
          </p:cNvSpPr>
          <p:nvPr/>
        </p:nvSpPr>
        <p:spPr bwMode="auto">
          <a:xfrm flipV="1">
            <a:off x="7689850" y="836613"/>
            <a:ext cx="0" cy="5472112"/>
          </a:xfrm>
          <a:prstGeom prst="line">
            <a:avLst/>
          </a:prstGeom>
          <a:noFill/>
          <a:ln w="12700">
            <a:solidFill>
              <a:schemeClr val="bg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6638" name="Rectangle 14">
            <a:extLst>
              <a:ext uri="{FF2B5EF4-FFF2-40B4-BE49-F238E27FC236}">
                <a16:creationId xmlns:a16="http://schemas.microsoft.com/office/drawing/2014/main" id="{A194FF90-0D2B-4526-9756-87C4AC890F94}"/>
              </a:ext>
            </a:extLst>
          </p:cNvPr>
          <p:cNvSpPr>
            <a:spLocks noChangeArrowheads="1"/>
          </p:cNvSpPr>
          <p:nvPr/>
        </p:nvSpPr>
        <p:spPr bwMode="auto">
          <a:xfrm>
            <a:off x="415925" y="836613"/>
            <a:ext cx="9074150" cy="5472112"/>
          </a:xfrm>
          <a:prstGeom prst="rect">
            <a:avLst/>
          </a:prstGeom>
          <a:noFill/>
          <a:ln w="38100">
            <a:solidFill>
              <a:srgbClr val="80808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39" name="AutoShape 15">
            <a:extLst>
              <a:ext uri="{FF2B5EF4-FFF2-40B4-BE49-F238E27FC236}">
                <a16:creationId xmlns:a16="http://schemas.microsoft.com/office/drawing/2014/main" id="{BBBB5E0F-93CF-41AC-B62E-FAC1859A4702}"/>
              </a:ext>
            </a:extLst>
          </p:cNvPr>
          <p:cNvSpPr>
            <a:spLocks noChangeArrowheads="1"/>
          </p:cNvSpPr>
          <p:nvPr/>
        </p:nvSpPr>
        <p:spPr bwMode="auto">
          <a:xfrm>
            <a:off x="560388" y="5372100"/>
            <a:ext cx="1512887" cy="649288"/>
          </a:xfrm>
          <a:prstGeom prst="can">
            <a:avLst>
              <a:gd name="adj" fmla="val 50000"/>
            </a:avLst>
          </a:prstGeom>
          <a:gradFill rotWithShape="1">
            <a:gsLst>
              <a:gs pos="0">
                <a:srgbClr val="FF9999"/>
              </a:gs>
              <a:gs pos="50000">
                <a:srgbClr val="FF9999">
                  <a:gamma/>
                  <a:tint val="57255"/>
                  <a:invGamma/>
                </a:srgbClr>
              </a:gs>
              <a:gs pos="100000">
                <a:srgbClr val="FF9999"/>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40" name="AutoShape 16">
            <a:extLst>
              <a:ext uri="{FF2B5EF4-FFF2-40B4-BE49-F238E27FC236}">
                <a16:creationId xmlns:a16="http://schemas.microsoft.com/office/drawing/2014/main" id="{1E49187B-C081-48AF-AE19-208CAA7A9F83}"/>
              </a:ext>
            </a:extLst>
          </p:cNvPr>
          <p:cNvSpPr>
            <a:spLocks noChangeArrowheads="1"/>
          </p:cNvSpPr>
          <p:nvPr/>
        </p:nvSpPr>
        <p:spPr bwMode="auto">
          <a:xfrm>
            <a:off x="2360613" y="5372100"/>
            <a:ext cx="1512887" cy="649288"/>
          </a:xfrm>
          <a:prstGeom prst="can">
            <a:avLst>
              <a:gd name="adj" fmla="val 50000"/>
            </a:avLst>
          </a:prstGeom>
          <a:gradFill rotWithShape="1">
            <a:gsLst>
              <a:gs pos="0">
                <a:srgbClr val="FF9999"/>
              </a:gs>
              <a:gs pos="50000">
                <a:srgbClr val="FF9999">
                  <a:gamma/>
                  <a:tint val="57255"/>
                  <a:invGamma/>
                </a:srgbClr>
              </a:gs>
              <a:gs pos="100000">
                <a:srgbClr val="FF9999"/>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41" name="AutoShape 17">
            <a:extLst>
              <a:ext uri="{FF2B5EF4-FFF2-40B4-BE49-F238E27FC236}">
                <a16:creationId xmlns:a16="http://schemas.microsoft.com/office/drawing/2014/main" id="{93D382BE-3819-4241-88D4-B466DB1955C0}"/>
              </a:ext>
            </a:extLst>
          </p:cNvPr>
          <p:cNvSpPr>
            <a:spLocks noChangeArrowheads="1"/>
          </p:cNvSpPr>
          <p:nvPr/>
        </p:nvSpPr>
        <p:spPr bwMode="auto">
          <a:xfrm>
            <a:off x="4232275" y="5372100"/>
            <a:ext cx="1512888" cy="649288"/>
          </a:xfrm>
          <a:prstGeom prst="can">
            <a:avLst>
              <a:gd name="adj" fmla="val 50000"/>
            </a:avLst>
          </a:prstGeom>
          <a:gradFill rotWithShape="1">
            <a:gsLst>
              <a:gs pos="0">
                <a:srgbClr val="FF9999"/>
              </a:gs>
              <a:gs pos="50000">
                <a:srgbClr val="FF9999">
                  <a:gamma/>
                  <a:tint val="57255"/>
                  <a:invGamma/>
                </a:srgbClr>
              </a:gs>
              <a:gs pos="100000">
                <a:srgbClr val="FF9999"/>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42" name="AutoShape 18">
            <a:extLst>
              <a:ext uri="{FF2B5EF4-FFF2-40B4-BE49-F238E27FC236}">
                <a16:creationId xmlns:a16="http://schemas.microsoft.com/office/drawing/2014/main" id="{6A97003E-DC29-45B7-AC1F-5CB385E77CB8}"/>
              </a:ext>
            </a:extLst>
          </p:cNvPr>
          <p:cNvSpPr>
            <a:spLocks noChangeArrowheads="1"/>
          </p:cNvSpPr>
          <p:nvPr/>
        </p:nvSpPr>
        <p:spPr bwMode="auto">
          <a:xfrm>
            <a:off x="6032500" y="5372100"/>
            <a:ext cx="1512888" cy="649288"/>
          </a:xfrm>
          <a:prstGeom prst="can">
            <a:avLst>
              <a:gd name="adj" fmla="val 50000"/>
            </a:avLst>
          </a:prstGeom>
          <a:gradFill rotWithShape="1">
            <a:gsLst>
              <a:gs pos="0">
                <a:srgbClr val="FF9999"/>
              </a:gs>
              <a:gs pos="50000">
                <a:srgbClr val="FF9999">
                  <a:gamma/>
                  <a:tint val="57255"/>
                  <a:invGamma/>
                </a:srgbClr>
              </a:gs>
              <a:gs pos="100000">
                <a:srgbClr val="FF9999"/>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43" name="AutoShape 19">
            <a:extLst>
              <a:ext uri="{FF2B5EF4-FFF2-40B4-BE49-F238E27FC236}">
                <a16:creationId xmlns:a16="http://schemas.microsoft.com/office/drawing/2014/main" id="{7FF8F908-AC34-4778-8A95-16136F4DBF5F}"/>
              </a:ext>
            </a:extLst>
          </p:cNvPr>
          <p:cNvSpPr>
            <a:spLocks noChangeArrowheads="1"/>
          </p:cNvSpPr>
          <p:nvPr/>
        </p:nvSpPr>
        <p:spPr bwMode="auto">
          <a:xfrm>
            <a:off x="7832725" y="5372100"/>
            <a:ext cx="1512888" cy="649288"/>
          </a:xfrm>
          <a:prstGeom prst="can">
            <a:avLst>
              <a:gd name="adj" fmla="val 50000"/>
            </a:avLst>
          </a:prstGeom>
          <a:gradFill rotWithShape="1">
            <a:gsLst>
              <a:gs pos="0">
                <a:srgbClr val="FF9999"/>
              </a:gs>
              <a:gs pos="50000">
                <a:srgbClr val="FF9999">
                  <a:gamma/>
                  <a:tint val="57255"/>
                  <a:invGamma/>
                </a:srgbClr>
              </a:gs>
              <a:gs pos="100000">
                <a:srgbClr val="FF9999"/>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44" name="AutoShape 20">
            <a:extLst>
              <a:ext uri="{FF2B5EF4-FFF2-40B4-BE49-F238E27FC236}">
                <a16:creationId xmlns:a16="http://schemas.microsoft.com/office/drawing/2014/main" id="{24D46C21-5B84-4E44-AA72-8BE02772EB56}"/>
              </a:ext>
            </a:extLst>
          </p:cNvPr>
          <p:cNvSpPr>
            <a:spLocks noChangeArrowheads="1"/>
          </p:cNvSpPr>
          <p:nvPr/>
        </p:nvSpPr>
        <p:spPr bwMode="auto">
          <a:xfrm>
            <a:off x="2360613" y="5013325"/>
            <a:ext cx="1512887" cy="649288"/>
          </a:xfrm>
          <a:prstGeom prst="can">
            <a:avLst>
              <a:gd name="adj" fmla="val 50000"/>
            </a:avLst>
          </a:prstGeom>
          <a:gradFill rotWithShape="1">
            <a:gsLst>
              <a:gs pos="0">
                <a:srgbClr val="00CC99"/>
              </a:gs>
              <a:gs pos="50000">
                <a:srgbClr val="00CC99">
                  <a:gamma/>
                  <a:tint val="34902"/>
                  <a:invGamma/>
                </a:srgbClr>
              </a:gs>
              <a:gs pos="100000">
                <a:srgbClr val="00CC99"/>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45" name="AutoShape 21">
            <a:extLst>
              <a:ext uri="{FF2B5EF4-FFF2-40B4-BE49-F238E27FC236}">
                <a16:creationId xmlns:a16="http://schemas.microsoft.com/office/drawing/2014/main" id="{0EA51767-8784-4E31-9EE7-473B44C796E9}"/>
              </a:ext>
            </a:extLst>
          </p:cNvPr>
          <p:cNvSpPr>
            <a:spLocks noChangeArrowheads="1"/>
          </p:cNvSpPr>
          <p:nvPr/>
        </p:nvSpPr>
        <p:spPr bwMode="auto">
          <a:xfrm>
            <a:off x="4232275" y="5013325"/>
            <a:ext cx="1512888" cy="649288"/>
          </a:xfrm>
          <a:prstGeom prst="can">
            <a:avLst>
              <a:gd name="adj" fmla="val 50000"/>
            </a:avLst>
          </a:prstGeom>
          <a:gradFill rotWithShape="1">
            <a:gsLst>
              <a:gs pos="0">
                <a:srgbClr val="00CC99"/>
              </a:gs>
              <a:gs pos="50000">
                <a:srgbClr val="00CC99">
                  <a:gamma/>
                  <a:tint val="34902"/>
                  <a:invGamma/>
                </a:srgbClr>
              </a:gs>
              <a:gs pos="100000">
                <a:srgbClr val="00CC99"/>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46" name="AutoShape 22">
            <a:extLst>
              <a:ext uri="{FF2B5EF4-FFF2-40B4-BE49-F238E27FC236}">
                <a16:creationId xmlns:a16="http://schemas.microsoft.com/office/drawing/2014/main" id="{C006A912-356A-4A93-A3E4-4E7969B1BDC9}"/>
              </a:ext>
            </a:extLst>
          </p:cNvPr>
          <p:cNvSpPr>
            <a:spLocks noChangeArrowheads="1"/>
          </p:cNvSpPr>
          <p:nvPr/>
        </p:nvSpPr>
        <p:spPr bwMode="auto">
          <a:xfrm>
            <a:off x="6032500" y="5013325"/>
            <a:ext cx="1512888" cy="649288"/>
          </a:xfrm>
          <a:prstGeom prst="can">
            <a:avLst>
              <a:gd name="adj" fmla="val 50000"/>
            </a:avLst>
          </a:prstGeom>
          <a:gradFill rotWithShape="1">
            <a:gsLst>
              <a:gs pos="0">
                <a:srgbClr val="00CC99"/>
              </a:gs>
              <a:gs pos="50000">
                <a:srgbClr val="00CC99">
                  <a:gamma/>
                  <a:tint val="34902"/>
                  <a:invGamma/>
                </a:srgbClr>
              </a:gs>
              <a:gs pos="100000">
                <a:srgbClr val="00CC99"/>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47" name="AutoShape 23">
            <a:extLst>
              <a:ext uri="{FF2B5EF4-FFF2-40B4-BE49-F238E27FC236}">
                <a16:creationId xmlns:a16="http://schemas.microsoft.com/office/drawing/2014/main" id="{9A11EF67-D3B7-437F-9F71-9B156705F35B}"/>
              </a:ext>
            </a:extLst>
          </p:cNvPr>
          <p:cNvSpPr>
            <a:spLocks noChangeArrowheads="1"/>
          </p:cNvSpPr>
          <p:nvPr/>
        </p:nvSpPr>
        <p:spPr bwMode="auto">
          <a:xfrm>
            <a:off x="7832725" y="5013325"/>
            <a:ext cx="1512888" cy="649288"/>
          </a:xfrm>
          <a:prstGeom prst="can">
            <a:avLst>
              <a:gd name="adj" fmla="val 50000"/>
            </a:avLst>
          </a:prstGeom>
          <a:gradFill rotWithShape="1">
            <a:gsLst>
              <a:gs pos="0">
                <a:srgbClr val="00CC99"/>
              </a:gs>
              <a:gs pos="50000">
                <a:srgbClr val="00CC99">
                  <a:gamma/>
                  <a:tint val="34902"/>
                  <a:invGamma/>
                </a:srgbClr>
              </a:gs>
              <a:gs pos="100000">
                <a:srgbClr val="00CC99"/>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48" name="AutoShape 24">
            <a:extLst>
              <a:ext uri="{FF2B5EF4-FFF2-40B4-BE49-F238E27FC236}">
                <a16:creationId xmlns:a16="http://schemas.microsoft.com/office/drawing/2014/main" id="{B8243E3C-D5C6-4294-8574-CAC8D99668F9}"/>
              </a:ext>
            </a:extLst>
          </p:cNvPr>
          <p:cNvSpPr>
            <a:spLocks noChangeArrowheads="1"/>
          </p:cNvSpPr>
          <p:nvPr/>
        </p:nvSpPr>
        <p:spPr bwMode="auto">
          <a:xfrm>
            <a:off x="4232275" y="4652963"/>
            <a:ext cx="1512888" cy="649287"/>
          </a:xfrm>
          <a:prstGeom prst="can">
            <a:avLst>
              <a:gd name="adj" fmla="val 50000"/>
            </a:avLst>
          </a:prstGeom>
          <a:gradFill rotWithShape="1">
            <a:gsLst>
              <a:gs pos="0">
                <a:srgbClr val="CC6600"/>
              </a:gs>
              <a:gs pos="50000">
                <a:srgbClr val="CC6600">
                  <a:gamma/>
                  <a:tint val="73725"/>
                  <a:invGamma/>
                </a:srgbClr>
              </a:gs>
              <a:gs pos="100000">
                <a:srgbClr val="CC6600"/>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49" name="AutoShape 25">
            <a:extLst>
              <a:ext uri="{FF2B5EF4-FFF2-40B4-BE49-F238E27FC236}">
                <a16:creationId xmlns:a16="http://schemas.microsoft.com/office/drawing/2014/main" id="{6FA54368-BC48-425B-A5C0-A2CC7BCF509C}"/>
              </a:ext>
            </a:extLst>
          </p:cNvPr>
          <p:cNvSpPr>
            <a:spLocks noChangeArrowheads="1"/>
          </p:cNvSpPr>
          <p:nvPr/>
        </p:nvSpPr>
        <p:spPr bwMode="auto">
          <a:xfrm>
            <a:off x="6032500" y="4652963"/>
            <a:ext cx="1512888" cy="649287"/>
          </a:xfrm>
          <a:prstGeom prst="can">
            <a:avLst>
              <a:gd name="adj" fmla="val 50000"/>
            </a:avLst>
          </a:prstGeom>
          <a:gradFill rotWithShape="1">
            <a:gsLst>
              <a:gs pos="0">
                <a:srgbClr val="CC6600"/>
              </a:gs>
              <a:gs pos="50000">
                <a:srgbClr val="CC6600">
                  <a:gamma/>
                  <a:tint val="73725"/>
                  <a:invGamma/>
                </a:srgbClr>
              </a:gs>
              <a:gs pos="100000">
                <a:srgbClr val="CC6600"/>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50" name="AutoShape 26">
            <a:extLst>
              <a:ext uri="{FF2B5EF4-FFF2-40B4-BE49-F238E27FC236}">
                <a16:creationId xmlns:a16="http://schemas.microsoft.com/office/drawing/2014/main" id="{6CC30B4B-DCE0-4C09-AD24-167249F36A59}"/>
              </a:ext>
            </a:extLst>
          </p:cNvPr>
          <p:cNvSpPr>
            <a:spLocks noChangeArrowheads="1"/>
          </p:cNvSpPr>
          <p:nvPr/>
        </p:nvSpPr>
        <p:spPr bwMode="auto">
          <a:xfrm>
            <a:off x="7832725" y="4652963"/>
            <a:ext cx="1512888" cy="649287"/>
          </a:xfrm>
          <a:prstGeom prst="can">
            <a:avLst>
              <a:gd name="adj" fmla="val 50000"/>
            </a:avLst>
          </a:prstGeom>
          <a:gradFill rotWithShape="1">
            <a:gsLst>
              <a:gs pos="0">
                <a:srgbClr val="CC6600"/>
              </a:gs>
              <a:gs pos="50000">
                <a:srgbClr val="CC6600">
                  <a:gamma/>
                  <a:tint val="73725"/>
                  <a:invGamma/>
                </a:srgbClr>
              </a:gs>
              <a:gs pos="100000">
                <a:srgbClr val="CC6600"/>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51" name="AutoShape 27">
            <a:extLst>
              <a:ext uri="{FF2B5EF4-FFF2-40B4-BE49-F238E27FC236}">
                <a16:creationId xmlns:a16="http://schemas.microsoft.com/office/drawing/2014/main" id="{820897DA-41C5-4FD2-A5A1-8C7C32E5C962}"/>
              </a:ext>
            </a:extLst>
          </p:cNvPr>
          <p:cNvSpPr>
            <a:spLocks noChangeArrowheads="1"/>
          </p:cNvSpPr>
          <p:nvPr/>
        </p:nvSpPr>
        <p:spPr bwMode="auto">
          <a:xfrm>
            <a:off x="4232275" y="4292600"/>
            <a:ext cx="1512888" cy="649288"/>
          </a:xfrm>
          <a:prstGeom prst="can">
            <a:avLst>
              <a:gd name="adj" fmla="val 50000"/>
            </a:avLst>
          </a:prstGeom>
          <a:gradFill rotWithShape="1">
            <a:gsLst>
              <a:gs pos="0">
                <a:srgbClr val="CC6600"/>
              </a:gs>
              <a:gs pos="50000">
                <a:srgbClr val="CC6600">
                  <a:gamma/>
                  <a:tint val="73725"/>
                  <a:invGamma/>
                </a:srgbClr>
              </a:gs>
              <a:gs pos="100000">
                <a:srgbClr val="CC6600"/>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52" name="AutoShape 28">
            <a:extLst>
              <a:ext uri="{FF2B5EF4-FFF2-40B4-BE49-F238E27FC236}">
                <a16:creationId xmlns:a16="http://schemas.microsoft.com/office/drawing/2014/main" id="{C167E8A2-FEE0-49A7-ADB2-8CAD54CCE059}"/>
              </a:ext>
            </a:extLst>
          </p:cNvPr>
          <p:cNvSpPr>
            <a:spLocks noChangeArrowheads="1"/>
          </p:cNvSpPr>
          <p:nvPr/>
        </p:nvSpPr>
        <p:spPr bwMode="auto">
          <a:xfrm>
            <a:off x="6032500" y="4292600"/>
            <a:ext cx="1512888" cy="649288"/>
          </a:xfrm>
          <a:prstGeom prst="can">
            <a:avLst>
              <a:gd name="adj" fmla="val 50000"/>
            </a:avLst>
          </a:prstGeom>
          <a:gradFill rotWithShape="1">
            <a:gsLst>
              <a:gs pos="0">
                <a:srgbClr val="CC6600"/>
              </a:gs>
              <a:gs pos="50000">
                <a:srgbClr val="CC6600">
                  <a:gamma/>
                  <a:tint val="73725"/>
                  <a:invGamma/>
                </a:srgbClr>
              </a:gs>
              <a:gs pos="100000">
                <a:srgbClr val="CC6600"/>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53" name="AutoShape 29">
            <a:extLst>
              <a:ext uri="{FF2B5EF4-FFF2-40B4-BE49-F238E27FC236}">
                <a16:creationId xmlns:a16="http://schemas.microsoft.com/office/drawing/2014/main" id="{E6C67165-2F18-4CD9-90B5-88C26EFA5607}"/>
              </a:ext>
            </a:extLst>
          </p:cNvPr>
          <p:cNvSpPr>
            <a:spLocks noChangeArrowheads="1"/>
          </p:cNvSpPr>
          <p:nvPr/>
        </p:nvSpPr>
        <p:spPr bwMode="auto">
          <a:xfrm>
            <a:off x="7832725" y="4292600"/>
            <a:ext cx="1512888" cy="649288"/>
          </a:xfrm>
          <a:prstGeom prst="can">
            <a:avLst>
              <a:gd name="adj" fmla="val 50000"/>
            </a:avLst>
          </a:prstGeom>
          <a:gradFill rotWithShape="1">
            <a:gsLst>
              <a:gs pos="0">
                <a:srgbClr val="CC6600"/>
              </a:gs>
              <a:gs pos="50000">
                <a:srgbClr val="CC6600">
                  <a:gamma/>
                  <a:tint val="73725"/>
                  <a:invGamma/>
                </a:srgbClr>
              </a:gs>
              <a:gs pos="100000">
                <a:srgbClr val="CC6600"/>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54" name="AutoShape 30">
            <a:extLst>
              <a:ext uri="{FF2B5EF4-FFF2-40B4-BE49-F238E27FC236}">
                <a16:creationId xmlns:a16="http://schemas.microsoft.com/office/drawing/2014/main" id="{C0611D3C-5E11-48C3-A26C-D4B29D1E6C2A}"/>
              </a:ext>
            </a:extLst>
          </p:cNvPr>
          <p:cNvSpPr>
            <a:spLocks noChangeArrowheads="1"/>
          </p:cNvSpPr>
          <p:nvPr/>
        </p:nvSpPr>
        <p:spPr bwMode="auto">
          <a:xfrm>
            <a:off x="6032500" y="3932238"/>
            <a:ext cx="1512888" cy="649287"/>
          </a:xfrm>
          <a:prstGeom prst="can">
            <a:avLst>
              <a:gd name="adj" fmla="val 50000"/>
            </a:avLst>
          </a:prstGeom>
          <a:gradFill rotWithShape="1">
            <a:gsLst>
              <a:gs pos="0">
                <a:srgbClr val="CC99FF"/>
              </a:gs>
              <a:gs pos="50000">
                <a:srgbClr val="CC99FF">
                  <a:gamma/>
                  <a:tint val="50980"/>
                  <a:invGamma/>
                </a:srgbClr>
              </a:gs>
              <a:gs pos="100000">
                <a:srgbClr val="CC99FF"/>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55" name="AutoShape 31">
            <a:extLst>
              <a:ext uri="{FF2B5EF4-FFF2-40B4-BE49-F238E27FC236}">
                <a16:creationId xmlns:a16="http://schemas.microsoft.com/office/drawing/2014/main" id="{BDB1A1AD-D0CF-413E-B9AF-2EB2A703071A}"/>
              </a:ext>
            </a:extLst>
          </p:cNvPr>
          <p:cNvSpPr>
            <a:spLocks noChangeArrowheads="1"/>
          </p:cNvSpPr>
          <p:nvPr/>
        </p:nvSpPr>
        <p:spPr bwMode="auto">
          <a:xfrm>
            <a:off x="7832725" y="3932238"/>
            <a:ext cx="1512888" cy="649287"/>
          </a:xfrm>
          <a:prstGeom prst="can">
            <a:avLst>
              <a:gd name="adj" fmla="val 50000"/>
            </a:avLst>
          </a:prstGeom>
          <a:gradFill rotWithShape="1">
            <a:gsLst>
              <a:gs pos="0">
                <a:srgbClr val="CC99FF"/>
              </a:gs>
              <a:gs pos="50000">
                <a:srgbClr val="CC99FF">
                  <a:gamma/>
                  <a:tint val="50980"/>
                  <a:invGamma/>
                </a:srgbClr>
              </a:gs>
              <a:gs pos="100000">
                <a:srgbClr val="CC99FF"/>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56" name="AutoShape 32">
            <a:extLst>
              <a:ext uri="{FF2B5EF4-FFF2-40B4-BE49-F238E27FC236}">
                <a16:creationId xmlns:a16="http://schemas.microsoft.com/office/drawing/2014/main" id="{C1D353C7-8BC7-4238-8E7F-072D9049CC51}"/>
              </a:ext>
            </a:extLst>
          </p:cNvPr>
          <p:cNvSpPr>
            <a:spLocks noChangeArrowheads="1"/>
          </p:cNvSpPr>
          <p:nvPr/>
        </p:nvSpPr>
        <p:spPr bwMode="auto">
          <a:xfrm>
            <a:off x="6032500" y="3571875"/>
            <a:ext cx="1512888" cy="649288"/>
          </a:xfrm>
          <a:prstGeom prst="can">
            <a:avLst>
              <a:gd name="adj" fmla="val 50000"/>
            </a:avLst>
          </a:prstGeom>
          <a:gradFill rotWithShape="1">
            <a:gsLst>
              <a:gs pos="0">
                <a:srgbClr val="CC99FF"/>
              </a:gs>
              <a:gs pos="50000">
                <a:srgbClr val="CC99FF">
                  <a:gamma/>
                  <a:tint val="50980"/>
                  <a:invGamma/>
                </a:srgbClr>
              </a:gs>
              <a:gs pos="100000">
                <a:srgbClr val="CC99FF"/>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57" name="AutoShape 33">
            <a:extLst>
              <a:ext uri="{FF2B5EF4-FFF2-40B4-BE49-F238E27FC236}">
                <a16:creationId xmlns:a16="http://schemas.microsoft.com/office/drawing/2014/main" id="{28329DA8-08BD-4D80-A215-6532428E0657}"/>
              </a:ext>
            </a:extLst>
          </p:cNvPr>
          <p:cNvSpPr>
            <a:spLocks noChangeArrowheads="1"/>
          </p:cNvSpPr>
          <p:nvPr/>
        </p:nvSpPr>
        <p:spPr bwMode="auto">
          <a:xfrm>
            <a:off x="7832725" y="3571875"/>
            <a:ext cx="1512888" cy="649288"/>
          </a:xfrm>
          <a:prstGeom prst="can">
            <a:avLst>
              <a:gd name="adj" fmla="val 50000"/>
            </a:avLst>
          </a:prstGeom>
          <a:gradFill rotWithShape="1">
            <a:gsLst>
              <a:gs pos="0">
                <a:srgbClr val="CC99FF"/>
              </a:gs>
              <a:gs pos="50000">
                <a:srgbClr val="CC99FF">
                  <a:gamma/>
                  <a:tint val="50980"/>
                  <a:invGamma/>
                </a:srgbClr>
              </a:gs>
              <a:gs pos="100000">
                <a:srgbClr val="CC99FF"/>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58" name="AutoShape 34">
            <a:extLst>
              <a:ext uri="{FF2B5EF4-FFF2-40B4-BE49-F238E27FC236}">
                <a16:creationId xmlns:a16="http://schemas.microsoft.com/office/drawing/2014/main" id="{13995B50-15D0-4D67-A5FA-1839ED256E27}"/>
              </a:ext>
            </a:extLst>
          </p:cNvPr>
          <p:cNvSpPr>
            <a:spLocks noChangeArrowheads="1"/>
          </p:cNvSpPr>
          <p:nvPr/>
        </p:nvSpPr>
        <p:spPr bwMode="auto">
          <a:xfrm>
            <a:off x="7832725" y="3213100"/>
            <a:ext cx="1512888" cy="649288"/>
          </a:xfrm>
          <a:prstGeom prst="can">
            <a:avLst>
              <a:gd name="adj" fmla="val 50000"/>
            </a:avLst>
          </a:prstGeom>
          <a:gradFill rotWithShape="1">
            <a:gsLst>
              <a:gs pos="0">
                <a:srgbClr val="66CCFF"/>
              </a:gs>
              <a:gs pos="50000">
                <a:srgbClr val="66CCFF">
                  <a:gamma/>
                  <a:tint val="57255"/>
                  <a:invGamma/>
                </a:srgbClr>
              </a:gs>
              <a:gs pos="100000">
                <a:srgbClr val="66CCFF"/>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59" name="AutoShape 35">
            <a:extLst>
              <a:ext uri="{FF2B5EF4-FFF2-40B4-BE49-F238E27FC236}">
                <a16:creationId xmlns:a16="http://schemas.microsoft.com/office/drawing/2014/main" id="{82CF6131-8CCA-468F-B539-B1228438BBBF}"/>
              </a:ext>
            </a:extLst>
          </p:cNvPr>
          <p:cNvSpPr>
            <a:spLocks noChangeArrowheads="1"/>
          </p:cNvSpPr>
          <p:nvPr/>
        </p:nvSpPr>
        <p:spPr bwMode="auto">
          <a:xfrm>
            <a:off x="7832725" y="2852738"/>
            <a:ext cx="1512888" cy="649287"/>
          </a:xfrm>
          <a:prstGeom prst="can">
            <a:avLst>
              <a:gd name="adj" fmla="val 50000"/>
            </a:avLst>
          </a:prstGeom>
          <a:gradFill rotWithShape="1">
            <a:gsLst>
              <a:gs pos="0">
                <a:srgbClr val="66CCFF"/>
              </a:gs>
              <a:gs pos="50000">
                <a:srgbClr val="66CCFF">
                  <a:gamma/>
                  <a:tint val="57255"/>
                  <a:invGamma/>
                </a:srgbClr>
              </a:gs>
              <a:gs pos="100000">
                <a:srgbClr val="66CCFF"/>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60" name="AutoShape 36">
            <a:extLst>
              <a:ext uri="{FF2B5EF4-FFF2-40B4-BE49-F238E27FC236}">
                <a16:creationId xmlns:a16="http://schemas.microsoft.com/office/drawing/2014/main" id="{3310F039-6953-4912-9700-8256D4E42444}"/>
              </a:ext>
            </a:extLst>
          </p:cNvPr>
          <p:cNvSpPr>
            <a:spLocks noChangeArrowheads="1"/>
          </p:cNvSpPr>
          <p:nvPr/>
        </p:nvSpPr>
        <p:spPr bwMode="auto">
          <a:xfrm>
            <a:off x="7832725" y="2492375"/>
            <a:ext cx="1512888" cy="649288"/>
          </a:xfrm>
          <a:prstGeom prst="can">
            <a:avLst>
              <a:gd name="adj" fmla="val 50000"/>
            </a:avLst>
          </a:prstGeom>
          <a:gradFill rotWithShape="1">
            <a:gsLst>
              <a:gs pos="0">
                <a:srgbClr val="66CCFF"/>
              </a:gs>
              <a:gs pos="50000">
                <a:srgbClr val="66CCFF">
                  <a:gamma/>
                  <a:tint val="57255"/>
                  <a:invGamma/>
                </a:srgbClr>
              </a:gs>
              <a:gs pos="100000">
                <a:srgbClr val="66CCFF"/>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61" name="Text Box 37">
            <a:extLst>
              <a:ext uri="{FF2B5EF4-FFF2-40B4-BE49-F238E27FC236}">
                <a16:creationId xmlns:a16="http://schemas.microsoft.com/office/drawing/2014/main" id="{F7EFB278-5333-499D-86D5-DDBCC064D2F7}"/>
              </a:ext>
            </a:extLst>
          </p:cNvPr>
          <p:cNvSpPr txBox="1">
            <a:spLocks noChangeArrowheads="1"/>
          </p:cNvSpPr>
          <p:nvPr/>
        </p:nvSpPr>
        <p:spPr bwMode="auto">
          <a:xfrm>
            <a:off x="415925" y="6007100"/>
            <a:ext cx="1800225" cy="285750"/>
          </a:xfrm>
          <a:prstGeom prst="rect">
            <a:avLst/>
          </a:prstGeom>
          <a:noFill/>
          <a:ln>
            <a:noFill/>
          </a:ln>
          <a:effectLst>
            <a:outerShdw dist="35921" dir="2700000" algn="ctr" rotWithShape="0">
              <a:srgbClr val="B2B2B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tIns="36000" bIns="36000" anchor="ctr">
            <a:spAutoFit/>
          </a:bodyPr>
          <a:lstStyle/>
          <a:p>
            <a:pPr algn="ctr">
              <a:spcBef>
                <a:spcPct val="50000"/>
              </a:spcBef>
            </a:pPr>
            <a:r>
              <a:rPr lang="en-US" altLang="ja-JP" sz="1400">
                <a:solidFill>
                  <a:srgbClr val="000066"/>
                </a:solidFill>
              </a:rPr>
              <a:t>step1</a:t>
            </a:r>
          </a:p>
        </p:txBody>
      </p:sp>
      <p:sp>
        <p:nvSpPr>
          <p:cNvPr id="26662" name="Text Box 38">
            <a:extLst>
              <a:ext uri="{FF2B5EF4-FFF2-40B4-BE49-F238E27FC236}">
                <a16:creationId xmlns:a16="http://schemas.microsoft.com/office/drawing/2014/main" id="{0C5DC08E-91EC-4B2B-802A-F45C0112257B}"/>
              </a:ext>
            </a:extLst>
          </p:cNvPr>
          <p:cNvSpPr txBox="1">
            <a:spLocks noChangeArrowheads="1"/>
          </p:cNvSpPr>
          <p:nvPr/>
        </p:nvSpPr>
        <p:spPr bwMode="auto">
          <a:xfrm>
            <a:off x="2216150" y="6021388"/>
            <a:ext cx="1800225" cy="285750"/>
          </a:xfrm>
          <a:prstGeom prst="rect">
            <a:avLst/>
          </a:prstGeom>
          <a:noFill/>
          <a:ln>
            <a:noFill/>
          </a:ln>
          <a:effectLst>
            <a:outerShdw dist="35921" dir="2700000" algn="ctr" rotWithShape="0">
              <a:srgbClr val="B2B2B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tIns="36000" bIns="36000" anchor="ctr">
            <a:spAutoFit/>
          </a:bodyPr>
          <a:lstStyle/>
          <a:p>
            <a:pPr algn="ctr">
              <a:spcBef>
                <a:spcPct val="50000"/>
              </a:spcBef>
            </a:pPr>
            <a:r>
              <a:rPr lang="en-US" altLang="ja-JP" sz="1400">
                <a:solidFill>
                  <a:srgbClr val="000066"/>
                </a:solidFill>
              </a:rPr>
              <a:t>step2</a:t>
            </a:r>
          </a:p>
        </p:txBody>
      </p:sp>
      <p:sp>
        <p:nvSpPr>
          <p:cNvPr id="26663" name="Text Box 39">
            <a:extLst>
              <a:ext uri="{FF2B5EF4-FFF2-40B4-BE49-F238E27FC236}">
                <a16:creationId xmlns:a16="http://schemas.microsoft.com/office/drawing/2014/main" id="{BEA67BA5-CA8D-43C8-BAE0-FBA3DF0684B3}"/>
              </a:ext>
            </a:extLst>
          </p:cNvPr>
          <p:cNvSpPr txBox="1">
            <a:spLocks noChangeArrowheads="1"/>
          </p:cNvSpPr>
          <p:nvPr/>
        </p:nvSpPr>
        <p:spPr bwMode="auto">
          <a:xfrm>
            <a:off x="4016375" y="6021388"/>
            <a:ext cx="1873250" cy="285750"/>
          </a:xfrm>
          <a:prstGeom prst="rect">
            <a:avLst/>
          </a:prstGeom>
          <a:noFill/>
          <a:ln>
            <a:noFill/>
          </a:ln>
          <a:effectLst>
            <a:outerShdw dist="35921" dir="2700000" algn="ctr" rotWithShape="0">
              <a:srgbClr val="B2B2B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tIns="36000" bIns="36000" anchor="ctr">
            <a:spAutoFit/>
          </a:bodyPr>
          <a:lstStyle/>
          <a:p>
            <a:pPr algn="ctr">
              <a:spcBef>
                <a:spcPct val="50000"/>
              </a:spcBef>
            </a:pPr>
            <a:r>
              <a:rPr lang="en-US" altLang="ja-JP" sz="1400">
                <a:solidFill>
                  <a:srgbClr val="000066"/>
                </a:solidFill>
              </a:rPr>
              <a:t>step3</a:t>
            </a:r>
          </a:p>
        </p:txBody>
      </p:sp>
      <p:sp>
        <p:nvSpPr>
          <p:cNvPr id="26664" name="Text Box 40">
            <a:extLst>
              <a:ext uri="{FF2B5EF4-FFF2-40B4-BE49-F238E27FC236}">
                <a16:creationId xmlns:a16="http://schemas.microsoft.com/office/drawing/2014/main" id="{5E6B8930-EE90-4481-A3D9-D009D0C7C8F6}"/>
              </a:ext>
            </a:extLst>
          </p:cNvPr>
          <p:cNvSpPr txBox="1">
            <a:spLocks noChangeArrowheads="1"/>
          </p:cNvSpPr>
          <p:nvPr/>
        </p:nvSpPr>
        <p:spPr bwMode="auto">
          <a:xfrm>
            <a:off x="5889625" y="6021388"/>
            <a:ext cx="1800225" cy="285750"/>
          </a:xfrm>
          <a:prstGeom prst="rect">
            <a:avLst/>
          </a:prstGeom>
          <a:noFill/>
          <a:ln>
            <a:noFill/>
          </a:ln>
          <a:effectLst>
            <a:outerShdw dist="35921" dir="2700000" algn="ctr" rotWithShape="0">
              <a:srgbClr val="B2B2B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tIns="36000" bIns="36000" anchor="ctr">
            <a:spAutoFit/>
          </a:bodyPr>
          <a:lstStyle/>
          <a:p>
            <a:pPr algn="ctr">
              <a:spcBef>
                <a:spcPct val="50000"/>
              </a:spcBef>
            </a:pPr>
            <a:r>
              <a:rPr lang="en-US" altLang="ja-JP" sz="1400">
                <a:solidFill>
                  <a:srgbClr val="000066"/>
                </a:solidFill>
              </a:rPr>
              <a:t>step4</a:t>
            </a:r>
          </a:p>
        </p:txBody>
      </p:sp>
      <p:sp>
        <p:nvSpPr>
          <p:cNvPr id="26665" name="Text Box 41">
            <a:extLst>
              <a:ext uri="{FF2B5EF4-FFF2-40B4-BE49-F238E27FC236}">
                <a16:creationId xmlns:a16="http://schemas.microsoft.com/office/drawing/2014/main" id="{DEB1960E-5F9F-45FA-BF0B-CA536932750B}"/>
              </a:ext>
            </a:extLst>
          </p:cNvPr>
          <p:cNvSpPr txBox="1">
            <a:spLocks noChangeArrowheads="1"/>
          </p:cNvSpPr>
          <p:nvPr/>
        </p:nvSpPr>
        <p:spPr bwMode="auto">
          <a:xfrm>
            <a:off x="7689850" y="6021388"/>
            <a:ext cx="1800225" cy="285750"/>
          </a:xfrm>
          <a:prstGeom prst="rect">
            <a:avLst/>
          </a:prstGeom>
          <a:noFill/>
          <a:ln>
            <a:noFill/>
          </a:ln>
          <a:effectLst>
            <a:outerShdw dist="35921" dir="2700000" algn="ctr" rotWithShape="0">
              <a:srgbClr val="B2B2B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tIns="36000" bIns="36000" anchor="ctr">
            <a:spAutoFit/>
          </a:bodyPr>
          <a:lstStyle/>
          <a:p>
            <a:pPr algn="ctr">
              <a:spcBef>
                <a:spcPct val="50000"/>
              </a:spcBef>
            </a:pPr>
            <a:r>
              <a:rPr lang="en-US" altLang="ja-JP" sz="1400">
                <a:solidFill>
                  <a:srgbClr val="000066"/>
                </a:solidFill>
              </a:rPr>
              <a:t>step5</a:t>
            </a:r>
          </a:p>
        </p:txBody>
      </p:sp>
      <p:grpSp>
        <p:nvGrpSpPr>
          <p:cNvPr id="26666" name="Group 42">
            <a:extLst>
              <a:ext uri="{FF2B5EF4-FFF2-40B4-BE49-F238E27FC236}">
                <a16:creationId xmlns:a16="http://schemas.microsoft.com/office/drawing/2014/main" id="{B8F6F97C-DB70-4CAC-9615-08A245D2C128}"/>
              </a:ext>
            </a:extLst>
          </p:cNvPr>
          <p:cNvGrpSpPr>
            <a:grpSpLocks/>
          </p:cNvGrpSpPr>
          <p:nvPr/>
        </p:nvGrpSpPr>
        <p:grpSpPr bwMode="auto">
          <a:xfrm>
            <a:off x="7761288" y="1052513"/>
            <a:ext cx="1655762" cy="1654175"/>
            <a:chOff x="4889" y="709"/>
            <a:chExt cx="1043" cy="1042"/>
          </a:xfrm>
        </p:grpSpPr>
        <p:grpSp>
          <p:nvGrpSpPr>
            <p:cNvPr id="26667" name="Group 43">
              <a:extLst>
                <a:ext uri="{FF2B5EF4-FFF2-40B4-BE49-F238E27FC236}">
                  <a16:creationId xmlns:a16="http://schemas.microsoft.com/office/drawing/2014/main" id="{460D774A-F9A6-4370-9272-2972CA792266}"/>
                </a:ext>
              </a:extLst>
            </p:cNvPr>
            <p:cNvGrpSpPr>
              <a:grpSpLocks/>
            </p:cNvGrpSpPr>
            <p:nvPr/>
          </p:nvGrpSpPr>
          <p:grpSpPr bwMode="auto">
            <a:xfrm>
              <a:off x="4889" y="709"/>
              <a:ext cx="1043" cy="1042"/>
              <a:chOff x="4889" y="709"/>
              <a:chExt cx="1043" cy="1042"/>
            </a:xfrm>
          </p:grpSpPr>
          <p:sp>
            <p:nvSpPr>
              <p:cNvPr id="26668" name="AutoShape 44">
                <a:extLst>
                  <a:ext uri="{FF2B5EF4-FFF2-40B4-BE49-F238E27FC236}">
                    <a16:creationId xmlns:a16="http://schemas.microsoft.com/office/drawing/2014/main" id="{A4AAA738-C777-42ED-AD28-E983C080BADD}"/>
                  </a:ext>
                </a:extLst>
              </p:cNvPr>
              <p:cNvSpPr>
                <a:spLocks noChangeArrowheads="1"/>
              </p:cNvSpPr>
              <p:nvPr/>
            </p:nvSpPr>
            <p:spPr bwMode="auto">
              <a:xfrm>
                <a:off x="4889" y="709"/>
                <a:ext cx="1043" cy="907"/>
              </a:xfrm>
              <a:prstGeom prst="roundRect">
                <a:avLst>
                  <a:gd name="adj" fmla="val 11505"/>
                </a:avLst>
              </a:prstGeom>
              <a:solidFill>
                <a:srgbClr val="333333"/>
              </a:solidFill>
              <a:ln w="38100">
                <a:solidFill>
                  <a:srgbClr val="3333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69" name="AutoShape 45">
                <a:extLst>
                  <a:ext uri="{FF2B5EF4-FFF2-40B4-BE49-F238E27FC236}">
                    <a16:creationId xmlns:a16="http://schemas.microsoft.com/office/drawing/2014/main" id="{025442C1-F60F-4382-87D7-758A2A528FFF}"/>
                  </a:ext>
                </a:extLst>
              </p:cNvPr>
              <p:cNvSpPr>
                <a:spLocks noChangeArrowheads="1"/>
              </p:cNvSpPr>
              <p:nvPr/>
            </p:nvSpPr>
            <p:spPr bwMode="auto">
              <a:xfrm rot="10800000">
                <a:off x="5297" y="1570"/>
                <a:ext cx="228" cy="181"/>
              </a:xfrm>
              <a:prstGeom prst="triangle">
                <a:avLst>
                  <a:gd name="adj" fmla="val 50000"/>
                </a:avLst>
              </a:prstGeom>
              <a:solidFill>
                <a:srgbClr val="333333"/>
              </a:solidFill>
              <a:ln w="38100">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26670" name="Group 46">
              <a:extLst>
                <a:ext uri="{FF2B5EF4-FFF2-40B4-BE49-F238E27FC236}">
                  <a16:creationId xmlns:a16="http://schemas.microsoft.com/office/drawing/2014/main" id="{198E4801-8A6D-4E4D-ABE9-AEBBCF1918FD}"/>
                </a:ext>
              </a:extLst>
            </p:cNvPr>
            <p:cNvGrpSpPr>
              <a:grpSpLocks/>
            </p:cNvGrpSpPr>
            <p:nvPr/>
          </p:nvGrpSpPr>
          <p:grpSpPr bwMode="auto">
            <a:xfrm>
              <a:off x="4889" y="709"/>
              <a:ext cx="1043" cy="1042"/>
              <a:chOff x="4889" y="709"/>
              <a:chExt cx="1043" cy="1042"/>
            </a:xfrm>
          </p:grpSpPr>
          <p:sp>
            <p:nvSpPr>
              <p:cNvPr id="26671" name="AutoShape 47">
                <a:extLst>
                  <a:ext uri="{FF2B5EF4-FFF2-40B4-BE49-F238E27FC236}">
                    <a16:creationId xmlns:a16="http://schemas.microsoft.com/office/drawing/2014/main" id="{14D07673-C4B3-4D54-9FF3-583D0C23F46F}"/>
                  </a:ext>
                </a:extLst>
              </p:cNvPr>
              <p:cNvSpPr>
                <a:spLocks noChangeArrowheads="1"/>
              </p:cNvSpPr>
              <p:nvPr/>
            </p:nvSpPr>
            <p:spPr bwMode="auto">
              <a:xfrm>
                <a:off x="4889" y="709"/>
                <a:ext cx="1043" cy="907"/>
              </a:xfrm>
              <a:prstGeom prst="roundRect">
                <a:avLst>
                  <a:gd name="adj" fmla="val 11505"/>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72" name="AutoShape 48">
                <a:extLst>
                  <a:ext uri="{FF2B5EF4-FFF2-40B4-BE49-F238E27FC236}">
                    <a16:creationId xmlns:a16="http://schemas.microsoft.com/office/drawing/2014/main" id="{807C6E82-0045-4729-8E1E-27555F60F51A}"/>
                  </a:ext>
                </a:extLst>
              </p:cNvPr>
              <p:cNvSpPr>
                <a:spLocks noChangeArrowheads="1"/>
              </p:cNvSpPr>
              <p:nvPr/>
            </p:nvSpPr>
            <p:spPr bwMode="auto">
              <a:xfrm rot="10800000">
                <a:off x="5297" y="1570"/>
                <a:ext cx="228" cy="181"/>
              </a:xfrm>
              <a:prstGeom prst="triangle">
                <a:avLst>
                  <a:gd name="adj" fmla="val 50000"/>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26673" name="Group 49">
            <a:extLst>
              <a:ext uri="{FF2B5EF4-FFF2-40B4-BE49-F238E27FC236}">
                <a16:creationId xmlns:a16="http://schemas.microsoft.com/office/drawing/2014/main" id="{3B91FE60-9159-423C-BF00-592E54082619}"/>
              </a:ext>
            </a:extLst>
          </p:cNvPr>
          <p:cNvGrpSpPr>
            <a:grpSpLocks/>
          </p:cNvGrpSpPr>
          <p:nvPr/>
        </p:nvGrpSpPr>
        <p:grpSpPr bwMode="auto">
          <a:xfrm>
            <a:off x="5961063" y="2133600"/>
            <a:ext cx="1655762" cy="1654175"/>
            <a:chOff x="4889" y="709"/>
            <a:chExt cx="1043" cy="1042"/>
          </a:xfrm>
        </p:grpSpPr>
        <p:grpSp>
          <p:nvGrpSpPr>
            <p:cNvPr id="26674" name="Group 50">
              <a:extLst>
                <a:ext uri="{FF2B5EF4-FFF2-40B4-BE49-F238E27FC236}">
                  <a16:creationId xmlns:a16="http://schemas.microsoft.com/office/drawing/2014/main" id="{2D3BB5D8-1B19-4EE7-9C2B-B8524C153C51}"/>
                </a:ext>
              </a:extLst>
            </p:cNvPr>
            <p:cNvGrpSpPr>
              <a:grpSpLocks/>
            </p:cNvGrpSpPr>
            <p:nvPr/>
          </p:nvGrpSpPr>
          <p:grpSpPr bwMode="auto">
            <a:xfrm>
              <a:off x="4889" y="709"/>
              <a:ext cx="1043" cy="1042"/>
              <a:chOff x="4889" y="709"/>
              <a:chExt cx="1043" cy="1042"/>
            </a:xfrm>
          </p:grpSpPr>
          <p:sp>
            <p:nvSpPr>
              <p:cNvPr id="26675" name="AutoShape 51">
                <a:extLst>
                  <a:ext uri="{FF2B5EF4-FFF2-40B4-BE49-F238E27FC236}">
                    <a16:creationId xmlns:a16="http://schemas.microsoft.com/office/drawing/2014/main" id="{66C5F29C-BD7B-4D8C-9DE3-1A7A7E9439F3}"/>
                  </a:ext>
                </a:extLst>
              </p:cNvPr>
              <p:cNvSpPr>
                <a:spLocks noChangeArrowheads="1"/>
              </p:cNvSpPr>
              <p:nvPr/>
            </p:nvSpPr>
            <p:spPr bwMode="auto">
              <a:xfrm>
                <a:off x="4889" y="709"/>
                <a:ext cx="1043" cy="907"/>
              </a:xfrm>
              <a:prstGeom prst="roundRect">
                <a:avLst>
                  <a:gd name="adj" fmla="val 11505"/>
                </a:avLst>
              </a:prstGeom>
              <a:solidFill>
                <a:srgbClr val="333333"/>
              </a:solidFill>
              <a:ln w="38100">
                <a:solidFill>
                  <a:srgbClr val="3333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76" name="AutoShape 52">
                <a:extLst>
                  <a:ext uri="{FF2B5EF4-FFF2-40B4-BE49-F238E27FC236}">
                    <a16:creationId xmlns:a16="http://schemas.microsoft.com/office/drawing/2014/main" id="{B71C8C16-57CE-432F-AD6E-264913671001}"/>
                  </a:ext>
                </a:extLst>
              </p:cNvPr>
              <p:cNvSpPr>
                <a:spLocks noChangeArrowheads="1"/>
              </p:cNvSpPr>
              <p:nvPr/>
            </p:nvSpPr>
            <p:spPr bwMode="auto">
              <a:xfrm rot="10800000">
                <a:off x="5297" y="1570"/>
                <a:ext cx="228" cy="181"/>
              </a:xfrm>
              <a:prstGeom prst="triangle">
                <a:avLst>
                  <a:gd name="adj" fmla="val 50000"/>
                </a:avLst>
              </a:prstGeom>
              <a:solidFill>
                <a:srgbClr val="333333"/>
              </a:solidFill>
              <a:ln w="38100">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26677" name="Group 53">
              <a:extLst>
                <a:ext uri="{FF2B5EF4-FFF2-40B4-BE49-F238E27FC236}">
                  <a16:creationId xmlns:a16="http://schemas.microsoft.com/office/drawing/2014/main" id="{F490DF18-938A-44B2-A463-A92924A31A84}"/>
                </a:ext>
              </a:extLst>
            </p:cNvPr>
            <p:cNvGrpSpPr>
              <a:grpSpLocks/>
            </p:cNvGrpSpPr>
            <p:nvPr/>
          </p:nvGrpSpPr>
          <p:grpSpPr bwMode="auto">
            <a:xfrm>
              <a:off x="4889" y="709"/>
              <a:ext cx="1043" cy="1042"/>
              <a:chOff x="4889" y="709"/>
              <a:chExt cx="1043" cy="1042"/>
            </a:xfrm>
          </p:grpSpPr>
          <p:sp>
            <p:nvSpPr>
              <p:cNvPr id="26678" name="AutoShape 54">
                <a:extLst>
                  <a:ext uri="{FF2B5EF4-FFF2-40B4-BE49-F238E27FC236}">
                    <a16:creationId xmlns:a16="http://schemas.microsoft.com/office/drawing/2014/main" id="{73883CD9-0640-4E73-A6AB-621B257F2DC6}"/>
                  </a:ext>
                </a:extLst>
              </p:cNvPr>
              <p:cNvSpPr>
                <a:spLocks noChangeArrowheads="1"/>
              </p:cNvSpPr>
              <p:nvPr/>
            </p:nvSpPr>
            <p:spPr bwMode="auto">
              <a:xfrm>
                <a:off x="4889" y="709"/>
                <a:ext cx="1043" cy="907"/>
              </a:xfrm>
              <a:prstGeom prst="roundRect">
                <a:avLst>
                  <a:gd name="adj" fmla="val 11505"/>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79" name="AutoShape 55">
                <a:extLst>
                  <a:ext uri="{FF2B5EF4-FFF2-40B4-BE49-F238E27FC236}">
                    <a16:creationId xmlns:a16="http://schemas.microsoft.com/office/drawing/2014/main" id="{91B0AC87-6FF4-4E8A-BBCA-EE071F17F346}"/>
                  </a:ext>
                </a:extLst>
              </p:cNvPr>
              <p:cNvSpPr>
                <a:spLocks noChangeArrowheads="1"/>
              </p:cNvSpPr>
              <p:nvPr/>
            </p:nvSpPr>
            <p:spPr bwMode="auto">
              <a:xfrm rot="10800000">
                <a:off x="5297" y="1570"/>
                <a:ext cx="228" cy="181"/>
              </a:xfrm>
              <a:prstGeom prst="triangle">
                <a:avLst>
                  <a:gd name="adj" fmla="val 50000"/>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26680" name="Group 56">
            <a:extLst>
              <a:ext uri="{FF2B5EF4-FFF2-40B4-BE49-F238E27FC236}">
                <a16:creationId xmlns:a16="http://schemas.microsoft.com/office/drawing/2014/main" id="{E5F4E653-9DE8-4614-BBDC-4E666DF348E2}"/>
              </a:ext>
            </a:extLst>
          </p:cNvPr>
          <p:cNvGrpSpPr>
            <a:grpSpLocks/>
          </p:cNvGrpSpPr>
          <p:nvPr/>
        </p:nvGrpSpPr>
        <p:grpSpPr bwMode="auto">
          <a:xfrm>
            <a:off x="4125913" y="2852738"/>
            <a:ext cx="1655762" cy="1654175"/>
            <a:chOff x="4889" y="709"/>
            <a:chExt cx="1043" cy="1042"/>
          </a:xfrm>
        </p:grpSpPr>
        <p:grpSp>
          <p:nvGrpSpPr>
            <p:cNvPr id="26681" name="Group 57">
              <a:extLst>
                <a:ext uri="{FF2B5EF4-FFF2-40B4-BE49-F238E27FC236}">
                  <a16:creationId xmlns:a16="http://schemas.microsoft.com/office/drawing/2014/main" id="{424B3AAE-AE14-4514-816A-34FF28305268}"/>
                </a:ext>
              </a:extLst>
            </p:cNvPr>
            <p:cNvGrpSpPr>
              <a:grpSpLocks/>
            </p:cNvGrpSpPr>
            <p:nvPr/>
          </p:nvGrpSpPr>
          <p:grpSpPr bwMode="auto">
            <a:xfrm>
              <a:off x="4889" y="709"/>
              <a:ext cx="1043" cy="1042"/>
              <a:chOff x="4889" y="709"/>
              <a:chExt cx="1043" cy="1042"/>
            </a:xfrm>
          </p:grpSpPr>
          <p:sp>
            <p:nvSpPr>
              <p:cNvPr id="26682" name="AutoShape 58">
                <a:extLst>
                  <a:ext uri="{FF2B5EF4-FFF2-40B4-BE49-F238E27FC236}">
                    <a16:creationId xmlns:a16="http://schemas.microsoft.com/office/drawing/2014/main" id="{A58CF610-B324-40FA-843B-08F550864F91}"/>
                  </a:ext>
                </a:extLst>
              </p:cNvPr>
              <p:cNvSpPr>
                <a:spLocks noChangeArrowheads="1"/>
              </p:cNvSpPr>
              <p:nvPr/>
            </p:nvSpPr>
            <p:spPr bwMode="auto">
              <a:xfrm>
                <a:off x="4889" y="709"/>
                <a:ext cx="1043" cy="907"/>
              </a:xfrm>
              <a:prstGeom prst="roundRect">
                <a:avLst>
                  <a:gd name="adj" fmla="val 11505"/>
                </a:avLst>
              </a:prstGeom>
              <a:solidFill>
                <a:srgbClr val="333333"/>
              </a:solidFill>
              <a:ln w="38100">
                <a:solidFill>
                  <a:srgbClr val="3333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83" name="AutoShape 59">
                <a:extLst>
                  <a:ext uri="{FF2B5EF4-FFF2-40B4-BE49-F238E27FC236}">
                    <a16:creationId xmlns:a16="http://schemas.microsoft.com/office/drawing/2014/main" id="{B20A82DB-A23C-4295-8B68-CEEA0173AAFE}"/>
                  </a:ext>
                </a:extLst>
              </p:cNvPr>
              <p:cNvSpPr>
                <a:spLocks noChangeArrowheads="1"/>
              </p:cNvSpPr>
              <p:nvPr/>
            </p:nvSpPr>
            <p:spPr bwMode="auto">
              <a:xfrm rot="10800000">
                <a:off x="5297" y="1570"/>
                <a:ext cx="228" cy="181"/>
              </a:xfrm>
              <a:prstGeom prst="triangle">
                <a:avLst>
                  <a:gd name="adj" fmla="val 50000"/>
                </a:avLst>
              </a:prstGeom>
              <a:solidFill>
                <a:srgbClr val="333333"/>
              </a:solidFill>
              <a:ln w="38100">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26684" name="Group 60">
              <a:extLst>
                <a:ext uri="{FF2B5EF4-FFF2-40B4-BE49-F238E27FC236}">
                  <a16:creationId xmlns:a16="http://schemas.microsoft.com/office/drawing/2014/main" id="{BE79F926-E1CF-443A-9AA2-B15BFCBFC84A}"/>
                </a:ext>
              </a:extLst>
            </p:cNvPr>
            <p:cNvGrpSpPr>
              <a:grpSpLocks/>
            </p:cNvGrpSpPr>
            <p:nvPr/>
          </p:nvGrpSpPr>
          <p:grpSpPr bwMode="auto">
            <a:xfrm>
              <a:off x="4889" y="709"/>
              <a:ext cx="1043" cy="1042"/>
              <a:chOff x="4889" y="709"/>
              <a:chExt cx="1043" cy="1042"/>
            </a:xfrm>
          </p:grpSpPr>
          <p:sp>
            <p:nvSpPr>
              <p:cNvPr id="26685" name="AutoShape 61">
                <a:extLst>
                  <a:ext uri="{FF2B5EF4-FFF2-40B4-BE49-F238E27FC236}">
                    <a16:creationId xmlns:a16="http://schemas.microsoft.com/office/drawing/2014/main" id="{D9436D21-B593-400F-910E-F353B38F8CC6}"/>
                  </a:ext>
                </a:extLst>
              </p:cNvPr>
              <p:cNvSpPr>
                <a:spLocks noChangeArrowheads="1"/>
              </p:cNvSpPr>
              <p:nvPr/>
            </p:nvSpPr>
            <p:spPr bwMode="auto">
              <a:xfrm>
                <a:off x="4889" y="709"/>
                <a:ext cx="1043" cy="907"/>
              </a:xfrm>
              <a:prstGeom prst="roundRect">
                <a:avLst>
                  <a:gd name="adj" fmla="val 11505"/>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86" name="AutoShape 62">
                <a:extLst>
                  <a:ext uri="{FF2B5EF4-FFF2-40B4-BE49-F238E27FC236}">
                    <a16:creationId xmlns:a16="http://schemas.microsoft.com/office/drawing/2014/main" id="{26E8D77F-7EA6-4429-A99D-D233EBD514CE}"/>
                  </a:ext>
                </a:extLst>
              </p:cNvPr>
              <p:cNvSpPr>
                <a:spLocks noChangeArrowheads="1"/>
              </p:cNvSpPr>
              <p:nvPr/>
            </p:nvSpPr>
            <p:spPr bwMode="auto">
              <a:xfrm rot="10800000">
                <a:off x="5297" y="1570"/>
                <a:ext cx="228" cy="181"/>
              </a:xfrm>
              <a:prstGeom prst="triangle">
                <a:avLst>
                  <a:gd name="adj" fmla="val 50000"/>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26687" name="Group 63">
            <a:extLst>
              <a:ext uri="{FF2B5EF4-FFF2-40B4-BE49-F238E27FC236}">
                <a16:creationId xmlns:a16="http://schemas.microsoft.com/office/drawing/2014/main" id="{9FB35FE1-217E-480F-B853-29DB69F75A89}"/>
              </a:ext>
            </a:extLst>
          </p:cNvPr>
          <p:cNvGrpSpPr>
            <a:grpSpLocks/>
          </p:cNvGrpSpPr>
          <p:nvPr/>
        </p:nvGrpSpPr>
        <p:grpSpPr bwMode="auto">
          <a:xfrm>
            <a:off x="2289175" y="3575050"/>
            <a:ext cx="1655763" cy="1654175"/>
            <a:chOff x="4889" y="709"/>
            <a:chExt cx="1043" cy="1042"/>
          </a:xfrm>
        </p:grpSpPr>
        <p:grpSp>
          <p:nvGrpSpPr>
            <p:cNvPr id="26688" name="Group 64">
              <a:extLst>
                <a:ext uri="{FF2B5EF4-FFF2-40B4-BE49-F238E27FC236}">
                  <a16:creationId xmlns:a16="http://schemas.microsoft.com/office/drawing/2014/main" id="{C527AF58-FD1B-4455-9F71-1C63177451D3}"/>
                </a:ext>
              </a:extLst>
            </p:cNvPr>
            <p:cNvGrpSpPr>
              <a:grpSpLocks/>
            </p:cNvGrpSpPr>
            <p:nvPr/>
          </p:nvGrpSpPr>
          <p:grpSpPr bwMode="auto">
            <a:xfrm>
              <a:off x="4889" y="709"/>
              <a:ext cx="1043" cy="1042"/>
              <a:chOff x="4889" y="709"/>
              <a:chExt cx="1043" cy="1042"/>
            </a:xfrm>
          </p:grpSpPr>
          <p:sp>
            <p:nvSpPr>
              <p:cNvPr id="26689" name="AutoShape 65">
                <a:extLst>
                  <a:ext uri="{FF2B5EF4-FFF2-40B4-BE49-F238E27FC236}">
                    <a16:creationId xmlns:a16="http://schemas.microsoft.com/office/drawing/2014/main" id="{58F87EC3-99C0-4628-855D-54478880FBCA}"/>
                  </a:ext>
                </a:extLst>
              </p:cNvPr>
              <p:cNvSpPr>
                <a:spLocks noChangeArrowheads="1"/>
              </p:cNvSpPr>
              <p:nvPr/>
            </p:nvSpPr>
            <p:spPr bwMode="auto">
              <a:xfrm>
                <a:off x="4889" y="709"/>
                <a:ext cx="1043" cy="907"/>
              </a:xfrm>
              <a:prstGeom prst="roundRect">
                <a:avLst>
                  <a:gd name="adj" fmla="val 11505"/>
                </a:avLst>
              </a:prstGeom>
              <a:solidFill>
                <a:srgbClr val="333333"/>
              </a:solidFill>
              <a:ln w="38100">
                <a:solidFill>
                  <a:srgbClr val="3333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90" name="AutoShape 66">
                <a:extLst>
                  <a:ext uri="{FF2B5EF4-FFF2-40B4-BE49-F238E27FC236}">
                    <a16:creationId xmlns:a16="http://schemas.microsoft.com/office/drawing/2014/main" id="{68EE1C8E-6638-4195-A7CB-60A283E2F4B2}"/>
                  </a:ext>
                </a:extLst>
              </p:cNvPr>
              <p:cNvSpPr>
                <a:spLocks noChangeArrowheads="1"/>
              </p:cNvSpPr>
              <p:nvPr/>
            </p:nvSpPr>
            <p:spPr bwMode="auto">
              <a:xfrm rot="10800000">
                <a:off x="5297" y="1570"/>
                <a:ext cx="228" cy="181"/>
              </a:xfrm>
              <a:prstGeom prst="triangle">
                <a:avLst>
                  <a:gd name="adj" fmla="val 50000"/>
                </a:avLst>
              </a:prstGeom>
              <a:solidFill>
                <a:srgbClr val="333333"/>
              </a:solidFill>
              <a:ln w="38100">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26691" name="Group 67">
              <a:extLst>
                <a:ext uri="{FF2B5EF4-FFF2-40B4-BE49-F238E27FC236}">
                  <a16:creationId xmlns:a16="http://schemas.microsoft.com/office/drawing/2014/main" id="{131C94FC-6299-46DF-86A4-C97C64388141}"/>
                </a:ext>
              </a:extLst>
            </p:cNvPr>
            <p:cNvGrpSpPr>
              <a:grpSpLocks/>
            </p:cNvGrpSpPr>
            <p:nvPr/>
          </p:nvGrpSpPr>
          <p:grpSpPr bwMode="auto">
            <a:xfrm>
              <a:off x="4889" y="709"/>
              <a:ext cx="1043" cy="1042"/>
              <a:chOff x="4889" y="709"/>
              <a:chExt cx="1043" cy="1042"/>
            </a:xfrm>
          </p:grpSpPr>
          <p:sp>
            <p:nvSpPr>
              <p:cNvPr id="26692" name="AutoShape 68">
                <a:extLst>
                  <a:ext uri="{FF2B5EF4-FFF2-40B4-BE49-F238E27FC236}">
                    <a16:creationId xmlns:a16="http://schemas.microsoft.com/office/drawing/2014/main" id="{F0555FE2-C18B-4E6D-B6E5-7CEDDEF02934}"/>
                  </a:ext>
                </a:extLst>
              </p:cNvPr>
              <p:cNvSpPr>
                <a:spLocks noChangeArrowheads="1"/>
              </p:cNvSpPr>
              <p:nvPr/>
            </p:nvSpPr>
            <p:spPr bwMode="auto">
              <a:xfrm>
                <a:off x="4889" y="709"/>
                <a:ext cx="1043" cy="907"/>
              </a:xfrm>
              <a:prstGeom prst="roundRect">
                <a:avLst>
                  <a:gd name="adj" fmla="val 11505"/>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93" name="AutoShape 69">
                <a:extLst>
                  <a:ext uri="{FF2B5EF4-FFF2-40B4-BE49-F238E27FC236}">
                    <a16:creationId xmlns:a16="http://schemas.microsoft.com/office/drawing/2014/main" id="{88A5255C-F690-40AF-A6CD-AB43D3CF68DC}"/>
                  </a:ext>
                </a:extLst>
              </p:cNvPr>
              <p:cNvSpPr>
                <a:spLocks noChangeArrowheads="1"/>
              </p:cNvSpPr>
              <p:nvPr/>
            </p:nvSpPr>
            <p:spPr bwMode="auto">
              <a:xfrm rot="10800000">
                <a:off x="5297" y="1570"/>
                <a:ext cx="228" cy="181"/>
              </a:xfrm>
              <a:prstGeom prst="triangle">
                <a:avLst>
                  <a:gd name="adj" fmla="val 50000"/>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grpSp>
        <p:nvGrpSpPr>
          <p:cNvPr id="26694" name="Group 70">
            <a:extLst>
              <a:ext uri="{FF2B5EF4-FFF2-40B4-BE49-F238E27FC236}">
                <a16:creationId xmlns:a16="http://schemas.microsoft.com/office/drawing/2014/main" id="{2D58A9BA-0A16-413D-86C0-72BB862F5997}"/>
              </a:ext>
            </a:extLst>
          </p:cNvPr>
          <p:cNvGrpSpPr>
            <a:grpSpLocks/>
          </p:cNvGrpSpPr>
          <p:nvPr/>
        </p:nvGrpSpPr>
        <p:grpSpPr bwMode="auto">
          <a:xfrm>
            <a:off x="488950" y="3935413"/>
            <a:ext cx="1655763" cy="1654175"/>
            <a:chOff x="4889" y="709"/>
            <a:chExt cx="1043" cy="1042"/>
          </a:xfrm>
        </p:grpSpPr>
        <p:grpSp>
          <p:nvGrpSpPr>
            <p:cNvPr id="26695" name="Group 71">
              <a:extLst>
                <a:ext uri="{FF2B5EF4-FFF2-40B4-BE49-F238E27FC236}">
                  <a16:creationId xmlns:a16="http://schemas.microsoft.com/office/drawing/2014/main" id="{65455A4E-4824-49A9-BAFC-A89B4502CF6A}"/>
                </a:ext>
              </a:extLst>
            </p:cNvPr>
            <p:cNvGrpSpPr>
              <a:grpSpLocks/>
            </p:cNvGrpSpPr>
            <p:nvPr/>
          </p:nvGrpSpPr>
          <p:grpSpPr bwMode="auto">
            <a:xfrm>
              <a:off x="4889" y="709"/>
              <a:ext cx="1043" cy="1042"/>
              <a:chOff x="4889" y="709"/>
              <a:chExt cx="1043" cy="1042"/>
            </a:xfrm>
          </p:grpSpPr>
          <p:sp>
            <p:nvSpPr>
              <p:cNvPr id="26696" name="AutoShape 72">
                <a:extLst>
                  <a:ext uri="{FF2B5EF4-FFF2-40B4-BE49-F238E27FC236}">
                    <a16:creationId xmlns:a16="http://schemas.microsoft.com/office/drawing/2014/main" id="{863A2E0B-2E37-4EBC-8631-82FD0BC53E1D}"/>
                  </a:ext>
                </a:extLst>
              </p:cNvPr>
              <p:cNvSpPr>
                <a:spLocks noChangeArrowheads="1"/>
              </p:cNvSpPr>
              <p:nvPr/>
            </p:nvSpPr>
            <p:spPr bwMode="auto">
              <a:xfrm>
                <a:off x="4889" y="709"/>
                <a:ext cx="1043" cy="907"/>
              </a:xfrm>
              <a:prstGeom prst="roundRect">
                <a:avLst>
                  <a:gd name="adj" fmla="val 11505"/>
                </a:avLst>
              </a:prstGeom>
              <a:solidFill>
                <a:srgbClr val="333333"/>
              </a:solidFill>
              <a:ln w="38100">
                <a:solidFill>
                  <a:srgbClr val="3333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97" name="AutoShape 73">
                <a:extLst>
                  <a:ext uri="{FF2B5EF4-FFF2-40B4-BE49-F238E27FC236}">
                    <a16:creationId xmlns:a16="http://schemas.microsoft.com/office/drawing/2014/main" id="{D79AD76E-8754-4261-96CF-E195C3EB51DD}"/>
                  </a:ext>
                </a:extLst>
              </p:cNvPr>
              <p:cNvSpPr>
                <a:spLocks noChangeArrowheads="1"/>
              </p:cNvSpPr>
              <p:nvPr/>
            </p:nvSpPr>
            <p:spPr bwMode="auto">
              <a:xfrm rot="10800000">
                <a:off x="5297" y="1570"/>
                <a:ext cx="228" cy="181"/>
              </a:xfrm>
              <a:prstGeom prst="triangle">
                <a:avLst>
                  <a:gd name="adj" fmla="val 50000"/>
                </a:avLst>
              </a:prstGeom>
              <a:solidFill>
                <a:srgbClr val="333333"/>
              </a:solidFill>
              <a:ln w="38100">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26698" name="Group 74">
              <a:extLst>
                <a:ext uri="{FF2B5EF4-FFF2-40B4-BE49-F238E27FC236}">
                  <a16:creationId xmlns:a16="http://schemas.microsoft.com/office/drawing/2014/main" id="{4500080C-A443-4C55-B29C-7B79645AA1F7}"/>
                </a:ext>
              </a:extLst>
            </p:cNvPr>
            <p:cNvGrpSpPr>
              <a:grpSpLocks/>
            </p:cNvGrpSpPr>
            <p:nvPr/>
          </p:nvGrpSpPr>
          <p:grpSpPr bwMode="auto">
            <a:xfrm>
              <a:off x="4889" y="709"/>
              <a:ext cx="1043" cy="1042"/>
              <a:chOff x="4889" y="709"/>
              <a:chExt cx="1043" cy="1042"/>
            </a:xfrm>
          </p:grpSpPr>
          <p:sp>
            <p:nvSpPr>
              <p:cNvPr id="26699" name="AutoShape 75">
                <a:extLst>
                  <a:ext uri="{FF2B5EF4-FFF2-40B4-BE49-F238E27FC236}">
                    <a16:creationId xmlns:a16="http://schemas.microsoft.com/office/drawing/2014/main" id="{E90D10BE-85C9-4D75-911C-8387470C1789}"/>
                  </a:ext>
                </a:extLst>
              </p:cNvPr>
              <p:cNvSpPr>
                <a:spLocks noChangeArrowheads="1"/>
              </p:cNvSpPr>
              <p:nvPr/>
            </p:nvSpPr>
            <p:spPr bwMode="auto">
              <a:xfrm>
                <a:off x="4889" y="709"/>
                <a:ext cx="1043" cy="907"/>
              </a:xfrm>
              <a:prstGeom prst="roundRect">
                <a:avLst>
                  <a:gd name="adj" fmla="val 11505"/>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700" name="AutoShape 76">
                <a:extLst>
                  <a:ext uri="{FF2B5EF4-FFF2-40B4-BE49-F238E27FC236}">
                    <a16:creationId xmlns:a16="http://schemas.microsoft.com/office/drawing/2014/main" id="{69C27422-CF68-41BF-8B33-C8007488431F}"/>
                  </a:ext>
                </a:extLst>
              </p:cNvPr>
              <p:cNvSpPr>
                <a:spLocks noChangeArrowheads="1"/>
              </p:cNvSpPr>
              <p:nvPr/>
            </p:nvSpPr>
            <p:spPr bwMode="auto">
              <a:xfrm rot="10800000">
                <a:off x="5297" y="1570"/>
                <a:ext cx="228" cy="181"/>
              </a:xfrm>
              <a:prstGeom prst="triangle">
                <a:avLst>
                  <a:gd name="adj" fmla="val 50000"/>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sp>
        <p:nvSpPr>
          <p:cNvPr id="26701" name="AutoShape 77">
            <a:extLst>
              <a:ext uri="{FF2B5EF4-FFF2-40B4-BE49-F238E27FC236}">
                <a16:creationId xmlns:a16="http://schemas.microsoft.com/office/drawing/2014/main" id="{10D913A0-5675-40DC-AE8A-C0ACD9636697}"/>
              </a:ext>
            </a:extLst>
          </p:cNvPr>
          <p:cNvSpPr>
            <a:spLocks noChangeArrowheads="1"/>
          </p:cNvSpPr>
          <p:nvPr/>
        </p:nvSpPr>
        <p:spPr bwMode="auto">
          <a:xfrm>
            <a:off x="631825" y="5734050"/>
            <a:ext cx="1368425" cy="215900"/>
          </a:xfrm>
          <a:prstGeom prst="roundRect">
            <a:avLst>
              <a:gd name="adj" fmla="val 50000"/>
            </a:avLst>
          </a:prstGeom>
          <a:gradFill rotWithShape="1">
            <a:gsLst>
              <a:gs pos="0">
                <a:srgbClr val="333399"/>
              </a:gs>
              <a:gs pos="100000">
                <a:srgbClr val="333399">
                  <a:gamma/>
                  <a:shade val="46275"/>
                  <a:invGamma/>
                </a:srgbClr>
              </a:gs>
            </a:gsLst>
            <a:lin ang="5400000" scaled="1"/>
          </a:gradFill>
          <a:ln>
            <a:noFill/>
          </a:ln>
          <a:effectLst/>
          <a:extLst>
            <a:ext uri="{91240B29-F687-4F45-9708-019B960494DF}">
              <a14:hiddenLine xmlns:a14="http://schemas.microsoft.com/office/drawing/2010/main" w="3175">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000" b="1">
                <a:solidFill>
                  <a:schemeClr val="bg1"/>
                </a:solidFill>
                <a:latin typeface="Arial" panose="020B0604020202020204" pitchFamily="34" charset="0"/>
                <a:ea typeface="メイリオ" panose="020B0604030504040204" pitchFamily="50" charset="-128"/>
              </a:rPr>
              <a:t>計画名</a:t>
            </a:r>
          </a:p>
        </p:txBody>
      </p:sp>
      <p:sp>
        <p:nvSpPr>
          <p:cNvPr id="26702" name="AutoShape 78">
            <a:extLst>
              <a:ext uri="{FF2B5EF4-FFF2-40B4-BE49-F238E27FC236}">
                <a16:creationId xmlns:a16="http://schemas.microsoft.com/office/drawing/2014/main" id="{00BC3E9E-7268-4C26-A618-2A30E649C148}"/>
              </a:ext>
            </a:extLst>
          </p:cNvPr>
          <p:cNvSpPr>
            <a:spLocks noChangeArrowheads="1"/>
          </p:cNvSpPr>
          <p:nvPr/>
        </p:nvSpPr>
        <p:spPr bwMode="auto">
          <a:xfrm>
            <a:off x="2432050" y="5373688"/>
            <a:ext cx="1368425" cy="215900"/>
          </a:xfrm>
          <a:prstGeom prst="roundRect">
            <a:avLst>
              <a:gd name="adj" fmla="val 50000"/>
            </a:avLst>
          </a:prstGeom>
          <a:gradFill rotWithShape="1">
            <a:gsLst>
              <a:gs pos="0">
                <a:srgbClr val="333399"/>
              </a:gs>
              <a:gs pos="100000">
                <a:srgbClr val="333399">
                  <a:gamma/>
                  <a:shade val="46275"/>
                  <a:invGamma/>
                </a:srgbClr>
              </a:gs>
            </a:gsLst>
            <a:lin ang="5400000" scaled="1"/>
          </a:gradFill>
          <a:ln>
            <a:noFill/>
          </a:ln>
          <a:effectLst/>
          <a:extLst>
            <a:ext uri="{91240B29-F687-4F45-9708-019B960494DF}">
              <a14:hiddenLine xmlns:a14="http://schemas.microsoft.com/office/drawing/2010/main" w="3175">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000" b="1">
                <a:solidFill>
                  <a:schemeClr val="bg1"/>
                </a:solidFill>
                <a:latin typeface="Arial" panose="020B0604020202020204" pitchFamily="34" charset="0"/>
                <a:ea typeface="メイリオ" panose="020B0604030504040204" pitchFamily="50" charset="-128"/>
              </a:rPr>
              <a:t>計画名</a:t>
            </a:r>
          </a:p>
        </p:txBody>
      </p:sp>
      <p:sp>
        <p:nvSpPr>
          <p:cNvPr id="26703" name="AutoShape 79">
            <a:extLst>
              <a:ext uri="{FF2B5EF4-FFF2-40B4-BE49-F238E27FC236}">
                <a16:creationId xmlns:a16="http://schemas.microsoft.com/office/drawing/2014/main" id="{1677C2F3-AB2B-47FF-87A8-AF7D76C91905}"/>
              </a:ext>
            </a:extLst>
          </p:cNvPr>
          <p:cNvSpPr>
            <a:spLocks noChangeArrowheads="1"/>
          </p:cNvSpPr>
          <p:nvPr/>
        </p:nvSpPr>
        <p:spPr bwMode="auto">
          <a:xfrm>
            <a:off x="4305300" y="5013325"/>
            <a:ext cx="1368425" cy="215900"/>
          </a:xfrm>
          <a:prstGeom prst="roundRect">
            <a:avLst>
              <a:gd name="adj" fmla="val 50000"/>
            </a:avLst>
          </a:prstGeom>
          <a:gradFill rotWithShape="1">
            <a:gsLst>
              <a:gs pos="0">
                <a:srgbClr val="333399"/>
              </a:gs>
              <a:gs pos="100000">
                <a:srgbClr val="333399">
                  <a:gamma/>
                  <a:shade val="46275"/>
                  <a:invGamma/>
                </a:srgbClr>
              </a:gs>
            </a:gsLst>
            <a:lin ang="5400000" scaled="1"/>
          </a:gradFill>
          <a:ln>
            <a:noFill/>
          </a:ln>
          <a:effectLst/>
          <a:extLst>
            <a:ext uri="{91240B29-F687-4F45-9708-019B960494DF}">
              <a14:hiddenLine xmlns:a14="http://schemas.microsoft.com/office/drawing/2010/main" w="3175">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000" b="1">
                <a:solidFill>
                  <a:schemeClr val="bg1"/>
                </a:solidFill>
                <a:latin typeface="Arial" panose="020B0604020202020204" pitchFamily="34" charset="0"/>
                <a:ea typeface="メイリオ" panose="020B0604030504040204" pitchFamily="50" charset="-128"/>
              </a:rPr>
              <a:t>計画名</a:t>
            </a:r>
          </a:p>
        </p:txBody>
      </p:sp>
      <p:sp>
        <p:nvSpPr>
          <p:cNvPr id="26704" name="AutoShape 80">
            <a:extLst>
              <a:ext uri="{FF2B5EF4-FFF2-40B4-BE49-F238E27FC236}">
                <a16:creationId xmlns:a16="http://schemas.microsoft.com/office/drawing/2014/main" id="{0ECB6B67-71A1-4D56-9ADA-43B5574623AA}"/>
              </a:ext>
            </a:extLst>
          </p:cNvPr>
          <p:cNvSpPr>
            <a:spLocks noChangeArrowheads="1"/>
          </p:cNvSpPr>
          <p:nvPr/>
        </p:nvSpPr>
        <p:spPr bwMode="auto">
          <a:xfrm>
            <a:off x="4305300" y="4652963"/>
            <a:ext cx="1368425" cy="215900"/>
          </a:xfrm>
          <a:prstGeom prst="roundRect">
            <a:avLst>
              <a:gd name="adj" fmla="val 50000"/>
            </a:avLst>
          </a:prstGeom>
          <a:gradFill rotWithShape="1">
            <a:gsLst>
              <a:gs pos="0">
                <a:srgbClr val="333399"/>
              </a:gs>
              <a:gs pos="100000">
                <a:srgbClr val="333399">
                  <a:gamma/>
                  <a:shade val="46275"/>
                  <a:invGamma/>
                </a:srgbClr>
              </a:gs>
            </a:gsLst>
            <a:lin ang="5400000" scaled="1"/>
          </a:gradFill>
          <a:ln>
            <a:noFill/>
          </a:ln>
          <a:effectLst/>
          <a:extLst>
            <a:ext uri="{91240B29-F687-4F45-9708-019B960494DF}">
              <a14:hiddenLine xmlns:a14="http://schemas.microsoft.com/office/drawing/2010/main" w="3175">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000" b="1">
                <a:solidFill>
                  <a:schemeClr val="bg1"/>
                </a:solidFill>
                <a:latin typeface="Arial" panose="020B0604020202020204" pitchFamily="34" charset="0"/>
                <a:ea typeface="メイリオ" panose="020B0604030504040204" pitchFamily="50" charset="-128"/>
              </a:rPr>
              <a:t>計画名</a:t>
            </a:r>
          </a:p>
        </p:txBody>
      </p:sp>
      <p:sp>
        <p:nvSpPr>
          <p:cNvPr id="26705" name="AutoShape 81">
            <a:extLst>
              <a:ext uri="{FF2B5EF4-FFF2-40B4-BE49-F238E27FC236}">
                <a16:creationId xmlns:a16="http://schemas.microsoft.com/office/drawing/2014/main" id="{24D1EC29-5D3C-4A5E-B93B-920B319792F8}"/>
              </a:ext>
            </a:extLst>
          </p:cNvPr>
          <p:cNvSpPr>
            <a:spLocks noChangeArrowheads="1"/>
          </p:cNvSpPr>
          <p:nvPr/>
        </p:nvSpPr>
        <p:spPr bwMode="auto">
          <a:xfrm>
            <a:off x="6105525" y="4292600"/>
            <a:ext cx="1368425" cy="215900"/>
          </a:xfrm>
          <a:prstGeom prst="roundRect">
            <a:avLst>
              <a:gd name="adj" fmla="val 50000"/>
            </a:avLst>
          </a:prstGeom>
          <a:gradFill rotWithShape="1">
            <a:gsLst>
              <a:gs pos="0">
                <a:srgbClr val="333399"/>
              </a:gs>
              <a:gs pos="100000">
                <a:srgbClr val="333399">
                  <a:gamma/>
                  <a:shade val="46275"/>
                  <a:invGamma/>
                </a:srgbClr>
              </a:gs>
            </a:gsLst>
            <a:lin ang="5400000" scaled="1"/>
          </a:gradFill>
          <a:ln>
            <a:noFill/>
          </a:ln>
          <a:effectLst/>
          <a:extLst>
            <a:ext uri="{91240B29-F687-4F45-9708-019B960494DF}">
              <a14:hiddenLine xmlns:a14="http://schemas.microsoft.com/office/drawing/2010/main" w="3175">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000" b="1">
                <a:solidFill>
                  <a:schemeClr val="bg1"/>
                </a:solidFill>
                <a:latin typeface="Arial" panose="020B0604020202020204" pitchFamily="34" charset="0"/>
                <a:ea typeface="メイリオ" panose="020B0604030504040204" pitchFamily="50" charset="-128"/>
              </a:rPr>
              <a:t>計画名</a:t>
            </a:r>
          </a:p>
        </p:txBody>
      </p:sp>
      <p:sp>
        <p:nvSpPr>
          <p:cNvPr id="26706" name="AutoShape 82">
            <a:extLst>
              <a:ext uri="{FF2B5EF4-FFF2-40B4-BE49-F238E27FC236}">
                <a16:creationId xmlns:a16="http://schemas.microsoft.com/office/drawing/2014/main" id="{A589E3DB-9723-4015-8886-3762297F2ADA}"/>
              </a:ext>
            </a:extLst>
          </p:cNvPr>
          <p:cNvSpPr>
            <a:spLocks noChangeArrowheads="1"/>
          </p:cNvSpPr>
          <p:nvPr/>
        </p:nvSpPr>
        <p:spPr bwMode="auto">
          <a:xfrm>
            <a:off x="6105525" y="3932238"/>
            <a:ext cx="1368425" cy="215900"/>
          </a:xfrm>
          <a:prstGeom prst="roundRect">
            <a:avLst>
              <a:gd name="adj" fmla="val 50000"/>
            </a:avLst>
          </a:prstGeom>
          <a:gradFill rotWithShape="1">
            <a:gsLst>
              <a:gs pos="0">
                <a:srgbClr val="333399"/>
              </a:gs>
              <a:gs pos="100000">
                <a:srgbClr val="333399">
                  <a:gamma/>
                  <a:shade val="46275"/>
                  <a:invGamma/>
                </a:srgbClr>
              </a:gs>
            </a:gsLst>
            <a:lin ang="5400000" scaled="1"/>
          </a:gradFill>
          <a:ln>
            <a:noFill/>
          </a:ln>
          <a:effectLst/>
          <a:extLst>
            <a:ext uri="{91240B29-F687-4F45-9708-019B960494DF}">
              <a14:hiddenLine xmlns:a14="http://schemas.microsoft.com/office/drawing/2010/main" w="3175">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000" b="1">
                <a:solidFill>
                  <a:schemeClr val="bg1"/>
                </a:solidFill>
                <a:latin typeface="Arial" panose="020B0604020202020204" pitchFamily="34" charset="0"/>
                <a:ea typeface="メイリオ" panose="020B0604030504040204" pitchFamily="50" charset="-128"/>
              </a:rPr>
              <a:t>計画名</a:t>
            </a:r>
          </a:p>
        </p:txBody>
      </p:sp>
      <p:sp>
        <p:nvSpPr>
          <p:cNvPr id="26707" name="AutoShape 83">
            <a:extLst>
              <a:ext uri="{FF2B5EF4-FFF2-40B4-BE49-F238E27FC236}">
                <a16:creationId xmlns:a16="http://schemas.microsoft.com/office/drawing/2014/main" id="{ECA7B0B5-75E1-4C93-A23A-C50BBFEC01AC}"/>
              </a:ext>
            </a:extLst>
          </p:cNvPr>
          <p:cNvSpPr>
            <a:spLocks noChangeArrowheads="1"/>
          </p:cNvSpPr>
          <p:nvPr/>
        </p:nvSpPr>
        <p:spPr bwMode="auto">
          <a:xfrm>
            <a:off x="7905750" y="3573463"/>
            <a:ext cx="1368425" cy="215900"/>
          </a:xfrm>
          <a:prstGeom prst="roundRect">
            <a:avLst>
              <a:gd name="adj" fmla="val 50000"/>
            </a:avLst>
          </a:prstGeom>
          <a:gradFill rotWithShape="1">
            <a:gsLst>
              <a:gs pos="0">
                <a:srgbClr val="333399"/>
              </a:gs>
              <a:gs pos="100000">
                <a:srgbClr val="333399">
                  <a:gamma/>
                  <a:shade val="46275"/>
                  <a:invGamma/>
                </a:srgbClr>
              </a:gs>
            </a:gsLst>
            <a:lin ang="5400000" scaled="1"/>
          </a:gradFill>
          <a:ln>
            <a:noFill/>
          </a:ln>
          <a:effectLst/>
          <a:extLst>
            <a:ext uri="{91240B29-F687-4F45-9708-019B960494DF}">
              <a14:hiddenLine xmlns:a14="http://schemas.microsoft.com/office/drawing/2010/main" w="3175">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000" b="1">
                <a:solidFill>
                  <a:schemeClr val="bg1"/>
                </a:solidFill>
                <a:latin typeface="Arial" panose="020B0604020202020204" pitchFamily="34" charset="0"/>
                <a:ea typeface="メイリオ" panose="020B0604030504040204" pitchFamily="50" charset="-128"/>
              </a:rPr>
              <a:t>計画名</a:t>
            </a:r>
          </a:p>
        </p:txBody>
      </p:sp>
      <p:sp>
        <p:nvSpPr>
          <p:cNvPr id="26708" name="AutoShape 84">
            <a:extLst>
              <a:ext uri="{FF2B5EF4-FFF2-40B4-BE49-F238E27FC236}">
                <a16:creationId xmlns:a16="http://schemas.microsoft.com/office/drawing/2014/main" id="{000C922B-2DBA-4A0A-A8BF-251490336149}"/>
              </a:ext>
            </a:extLst>
          </p:cNvPr>
          <p:cNvSpPr>
            <a:spLocks noChangeArrowheads="1"/>
          </p:cNvSpPr>
          <p:nvPr/>
        </p:nvSpPr>
        <p:spPr bwMode="auto">
          <a:xfrm>
            <a:off x="7905750" y="3213100"/>
            <a:ext cx="1368425" cy="215900"/>
          </a:xfrm>
          <a:prstGeom prst="roundRect">
            <a:avLst>
              <a:gd name="adj" fmla="val 50000"/>
            </a:avLst>
          </a:prstGeom>
          <a:gradFill rotWithShape="1">
            <a:gsLst>
              <a:gs pos="0">
                <a:srgbClr val="333399"/>
              </a:gs>
              <a:gs pos="100000">
                <a:srgbClr val="333399">
                  <a:gamma/>
                  <a:shade val="46275"/>
                  <a:invGamma/>
                </a:srgbClr>
              </a:gs>
            </a:gsLst>
            <a:lin ang="5400000" scaled="1"/>
          </a:gradFill>
          <a:ln>
            <a:noFill/>
          </a:ln>
          <a:effectLst/>
          <a:extLst>
            <a:ext uri="{91240B29-F687-4F45-9708-019B960494DF}">
              <a14:hiddenLine xmlns:a14="http://schemas.microsoft.com/office/drawing/2010/main" w="3175">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000" b="1">
                <a:solidFill>
                  <a:schemeClr val="bg1"/>
                </a:solidFill>
                <a:latin typeface="Arial" panose="020B0604020202020204" pitchFamily="34" charset="0"/>
                <a:ea typeface="メイリオ" panose="020B0604030504040204" pitchFamily="50" charset="-128"/>
              </a:rPr>
              <a:t>計画名</a:t>
            </a:r>
          </a:p>
        </p:txBody>
      </p:sp>
      <p:sp>
        <p:nvSpPr>
          <p:cNvPr id="26709" name="AutoShape 85">
            <a:extLst>
              <a:ext uri="{FF2B5EF4-FFF2-40B4-BE49-F238E27FC236}">
                <a16:creationId xmlns:a16="http://schemas.microsoft.com/office/drawing/2014/main" id="{2A74CDD8-6808-4B03-A422-88383C999625}"/>
              </a:ext>
            </a:extLst>
          </p:cNvPr>
          <p:cNvSpPr>
            <a:spLocks noChangeArrowheads="1"/>
          </p:cNvSpPr>
          <p:nvPr/>
        </p:nvSpPr>
        <p:spPr bwMode="auto">
          <a:xfrm>
            <a:off x="7905750" y="2852738"/>
            <a:ext cx="1368425" cy="215900"/>
          </a:xfrm>
          <a:prstGeom prst="roundRect">
            <a:avLst>
              <a:gd name="adj" fmla="val 50000"/>
            </a:avLst>
          </a:prstGeom>
          <a:gradFill rotWithShape="1">
            <a:gsLst>
              <a:gs pos="0">
                <a:srgbClr val="333399"/>
              </a:gs>
              <a:gs pos="100000">
                <a:srgbClr val="333399">
                  <a:gamma/>
                  <a:shade val="46275"/>
                  <a:invGamma/>
                </a:srgbClr>
              </a:gs>
            </a:gsLst>
            <a:lin ang="5400000" scaled="1"/>
          </a:gradFill>
          <a:ln>
            <a:noFill/>
          </a:ln>
          <a:effectLst/>
          <a:extLst>
            <a:ext uri="{91240B29-F687-4F45-9708-019B960494DF}">
              <a14:hiddenLine xmlns:a14="http://schemas.microsoft.com/office/drawing/2010/main" w="3175">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000" b="1">
                <a:solidFill>
                  <a:schemeClr val="bg1"/>
                </a:solidFill>
                <a:latin typeface="Arial" panose="020B0604020202020204" pitchFamily="34" charset="0"/>
                <a:ea typeface="メイリオ" panose="020B0604030504040204" pitchFamily="50" charset="-128"/>
              </a:rPr>
              <a:t>計画名</a:t>
            </a:r>
          </a:p>
        </p:txBody>
      </p:sp>
      <p:sp>
        <p:nvSpPr>
          <p:cNvPr id="26710" name="Rectangle 86">
            <a:extLst>
              <a:ext uri="{FF2B5EF4-FFF2-40B4-BE49-F238E27FC236}">
                <a16:creationId xmlns:a16="http://schemas.microsoft.com/office/drawing/2014/main" id="{D46B0B07-9568-43F8-9001-F524B90641BB}"/>
              </a:ext>
            </a:extLst>
          </p:cNvPr>
          <p:cNvSpPr>
            <a:spLocks noChangeArrowheads="1"/>
          </p:cNvSpPr>
          <p:nvPr/>
        </p:nvSpPr>
        <p:spPr bwMode="auto">
          <a:xfrm>
            <a:off x="560388" y="981075"/>
            <a:ext cx="5184775" cy="1584325"/>
          </a:xfrm>
          <a:prstGeom prst="rect">
            <a:avLst/>
          </a:prstGeom>
          <a:gradFill rotWithShape="1">
            <a:gsLst>
              <a:gs pos="0">
                <a:schemeClr val="bg1"/>
              </a:gs>
              <a:gs pos="100000">
                <a:schemeClr val="bg1">
                  <a:gamma/>
                  <a:shade val="85882"/>
                  <a:invGamma/>
                </a:schemeClr>
              </a:gs>
            </a:gsLst>
            <a:lin ang="5400000" scaled="1"/>
          </a:gradFill>
          <a:ln w="6350">
            <a:solidFill>
              <a:srgbClr val="969696"/>
            </a:solidFill>
            <a:miter lim="800000"/>
            <a:headEnd/>
            <a:tailEnd/>
          </a:ln>
          <a:effectLst>
            <a:outerShdw dist="35921" dir="2700000" algn="ctr" rotWithShape="0">
              <a:schemeClr val="bg2"/>
            </a:outerShdw>
          </a:effectLst>
        </p:spPr>
        <p:txBody>
          <a:bodyPr lIns="180000" tIns="180000" rIns="180000" bIns="180000"/>
          <a:lstStyle/>
          <a:p>
            <a:r>
              <a:rPr lang="ja-JP" altLang="en-US" sz="1400">
                <a:latin typeface="Arial" panose="020B0604020202020204" pitchFamily="34" charset="0"/>
                <a:ea typeface="メイリオ" panose="020B0604030504040204" pitchFamily="50" charset="-128"/>
              </a:rPr>
              <a:t>計画ステップの概要説明計画ステップの概要説明計画ステップの概要説明計画ステップの概要説明計画ステップの概要説明計画ステップの概要説明計画ステップの概要説明計画ステップの概要説明計画ステップの概要説明</a:t>
            </a:r>
          </a:p>
        </p:txBody>
      </p:sp>
      <p:sp>
        <p:nvSpPr>
          <p:cNvPr id="26711" name="Text Box 87">
            <a:extLst>
              <a:ext uri="{FF2B5EF4-FFF2-40B4-BE49-F238E27FC236}">
                <a16:creationId xmlns:a16="http://schemas.microsoft.com/office/drawing/2014/main" id="{5F139E49-C458-476C-B659-21842C0EBCBE}"/>
              </a:ext>
            </a:extLst>
          </p:cNvPr>
          <p:cNvSpPr txBox="1">
            <a:spLocks noChangeArrowheads="1"/>
          </p:cNvSpPr>
          <p:nvPr/>
        </p:nvSpPr>
        <p:spPr bwMode="auto">
          <a:xfrm>
            <a:off x="488950" y="4005263"/>
            <a:ext cx="1655763"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000">
                <a:latin typeface="Arial" panose="020B0604020202020204" pitchFamily="34" charset="0"/>
                <a:ea typeface="メイリオ" panose="020B0604030504040204" pitchFamily="50" charset="-128"/>
              </a:rPr>
              <a:t>フェーズの説明フェーズの説明フェーズの説明フェーズの説明フェーズの説明フェーズの説明フェーズの説明フェーズの説明</a:t>
            </a:r>
          </a:p>
          <a:p>
            <a:endParaRPr lang="en-US" altLang="ja-JP" sz="1000">
              <a:latin typeface="Arial" panose="020B0604020202020204" pitchFamily="34" charset="0"/>
              <a:ea typeface="メイリオ" panose="020B0604030504040204" pitchFamily="50" charset="-128"/>
            </a:endParaRPr>
          </a:p>
        </p:txBody>
      </p:sp>
      <p:sp>
        <p:nvSpPr>
          <p:cNvPr id="26712" name="Text Box 88">
            <a:extLst>
              <a:ext uri="{FF2B5EF4-FFF2-40B4-BE49-F238E27FC236}">
                <a16:creationId xmlns:a16="http://schemas.microsoft.com/office/drawing/2014/main" id="{B08BF7BA-36D4-4A66-8EC5-54C14F48B198}"/>
              </a:ext>
            </a:extLst>
          </p:cNvPr>
          <p:cNvSpPr txBox="1">
            <a:spLocks noChangeArrowheads="1"/>
          </p:cNvSpPr>
          <p:nvPr/>
        </p:nvSpPr>
        <p:spPr bwMode="auto">
          <a:xfrm>
            <a:off x="2289175" y="3644900"/>
            <a:ext cx="1655763"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000">
                <a:latin typeface="Arial" panose="020B0604020202020204" pitchFamily="34" charset="0"/>
                <a:ea typeface="メイリオ" panose="020B0604030504040204" pitchFamily="50" charset="-128"/>
              </a:rPr>
              <a:t>フェーズの説明フェーズの説明フェーズの説明フェーズの説明フェーズの説明フェーズの説明フェーズの説明フェーズの説明</a:t>
            </a:r>
          </a:p>
          <a:p>
            <a:endParaRPr lang="en-US" altLang="ja-JP" sz="1000">
              <a:latin typeface="Arial" panose="020B0604020202020204" pitchFamily="34" charset="0"/>
              <a:ea typeface="メイリオ" panose="020B0604030504040204" pitchFamily="50" charset="-128"/>
            </a:endParaRPr>
          </a:p>
        </p:txBody>
      </p:sp>
      <p:sp>
        <p:nvSpPr>
          <p:cNvPr id="26713" name="Text Box 89">
            <a:extLst>
              <a:ext uri="{FF2B5EF4-FFF2-40B4-BE49-F238E27FC236}">
                <a16:creationId xmlns:a16="http://schemas.microsoft.com/office/drawing/2014/main" id="{048EA472-B40D-4620-B232-42CE5B0DFC6B}"/>
              </a:ext>
            </a:extLst>
          </p:cNvPr>
          <p:cNvSpPr txBox="1">
            <a:spLocks noChangeArrowheads="1"/>
          </p:cNvSpPr>
          <p:nvPr/>
        </p:nvSpPr>
        <p:spPr bwMode="auto">
          <a:xfrm>
            <a:off x="4108450" y="2924175"/>
            <a:ext cx="1655763"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000">
                <a:latin typeface="Arial" panose="020B0604020202020204" pitchFamily="34" charset="0"/>
                <a:ea typeface="メイリオ" panose="020B0604030504040204" pitchFamily="50" charset="-128"/>
              </a:rPr>
              <a:t>フェーズの説明フェーズの説明フェーズの説明フェーズの説明フェーズの説明フェーズの説明フェーズの説明フェーズの説明</a:t>
            </a:r>
          </a:p>
          <a:p>
            <a:endParaRPr lang="en-US" altLang="ja-JP" sz="1000">
              <a:latin typeface="Arial" panose="020B0604020202020204" pitchFamily="34" charset="0"/>
              <a:ea typeface="メイリオ" panose="020B0604030504040204" pitchFamily="50" charset="-128"/>
            </a:endParaRPr>
          </a:p>
        </p:txBody>
      </p:sp>
      <p:sp>
        <p:nvSpPr>
          <p:cNvPr id="26714" name="Text Box 90">
            <a:extLst>
              <a:ext uri="{FF2B5EF4-FFF2-40B4-BE49-F238E27FC236}">
                <a16:creationId xmlns:a16="http://schemas.microsoft.com/office/drawing/2014/main" id="{AD1727B4-90DC-4D79-BEFE-E3898AC6782C}"/>
              </a:ext>
            </a:extLst>
          </p:cNvPr>
          <p:cNvSpPr txBox="1">
            <a:spLocks noChangeArrowheads="1"/>
          </p:cNvSpPr>
          <p:nvPr/>
        </p:nvSpPr>
        <p:spPr bwMode="auto">
          <a:xfrm>
            <a:off x="5961063" y="2205038"/>
            <a:ext cx="1655762"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000">
                <a:latin typeface="Arial" panose="020B0604020202020204" pitchFamily="34" charset="0"/>
                <a:ea typeface="メイリオ" panose="020B0604030504040204" pitchFamily="50" charset="-128"/>
              </a:rPr>
              <a:t>フェーズの説明フェーズの説明フェーズの説明フェーズの説明フェーズの説明フェーズの説明フェーズの説明フェーズの説明</a:t>
            </a:r>
          </a:p>
          <a:p>
            <a:endParaRPr lang="en-US" altLang="ja-JP" sz="1000">
              <a:latin typeface="Arial" panose="020B0604020202020204" pitchFamily="34" charset="0"/>
              <a:ea typeface="メイリオ" panose="020B0604030504040204" pitchFamily="50" charset="-128"/>
            </a:endParaRPr>
          </a:p>
        </p:txBody>
      </p:sp>
      <p:sp>
        <p:nvSpPr>
          <p:cNvPr id="26715" name="Text Box 91">
            <a:extLst>
              <a:ext uri="{FF2B5EF4-FFF2-40B4-BE49-F238E27FC236}">
                <a16:creationId xmlns:a16="http://schemas.microsoft.com/office/drawing/2014/main" id="{AD872907-81F3-44DC-A6D1-0A2DBC240218}"/>
              </a:ext>
            </a:extLst>
          </p:cNvPr>
          <p:cNvSpPr txBox="1">
            <a:spLocks noChangeArrowheads="1"/>
          </p:cNvSpPr>
          <p:nvPr/>
        </p:nvSpPr>
        <p:spPr bwMode="auto">
          <a:xfrm>
            <a:off x="7761288" y="1125538"/>
            <a:ext cx="1655762"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000">
                <a:latin typeface="Arial" panose="020B0604020202020204" pitchFamily="34" charset="0"/>
                <a:ea typeface="メイリオ" panose="020B0604030504040204" pitchFamily="50" charset="-128"/>
              </a:rPr>
              <a:t>フェーズの説明フェーズの説明フェーズの説明フェーズの説明フェーズの説明フェーズの説明フェーズの説明フェーズの説明</a:t>
            </a:r>
          </a:p>
          <a:p>
            <a:endParaRPr lang="en-US" altLang="ja-JP" sz="1000">
              <a:latin typeface="Arial" panose="020B0604020202020204" pitchFamily="34" charset="0"/>
              <a:ea typeface="メイリオ" panose="020B0604030504040204" pitchFamily="50" charset="-128"/>
            </a:endParaRPr>
          </a:p>
        </p:txBody>
      </p:sp>
      <p:sp>
        <p:nvSpPr>
          <p:cNvPr id="26716" name="AutoShape 92">
            <a:extLst>
              <a:ext uri="{FF2B5EF4-FFF2-40B4-BE49-F238E27FC236}">
                <a16:creationId xmlns:a16="http://schemas.microsoft.com/office/drawing/2014/main" id="{5F262CC8-EA1E-4512-994E-40392FD5BDA5}"/>
              </a:ext>
            </a:extLst>
          </p:cNvPr>
          <p:cNvSpPr>
            <a:spLocks noChangeArrowheads="1"/>
          </p:cNvSpPr>
          <p:nvPr/>
        </p:nvSpPr>
        <p:spPr bwMode="auto">
          <a:xfrm>
            <a:off x="2073275" y="5300663"/>
            <a:ext cx="287338" cy="792162"/>
          </a:xfrm>
          <a:prstGeom prst="rightArrow">
            <a:avLst>
              <a:gd name="adj1" fmla="val 63287"/>
              <a:gd name="adj2" fmla="val 74583"/>
            </a:avLst>
          </a:prstGeom>
          <a:gradFill rotWithShape="1">
            <a:gsLst>
              <a:gs pos="0">
                <a:srgbClr val="FFCC00">
                  <a:gamma/>
                  <a:tint val="41176"/>
                  <a:invGamma/>
                  <a:alpha val="60001"/>
                </a:srgbClr>
              </a:gs>
              <a:gs pos="100000">
                <a:srgbClr val="FFCC00"/>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717" name="AutoShape 93">
            <a:extLst>
              <a:ext uri="{FF2B5EF4-FFF2-40B4-BE49-F238E27FC236}">
                <a16:creationId xmlns:a16="http://schemas.microsoft.com/office/drawing/2014/main" id="{758B320D-F065-443C-B93C-96C3E19F8C2D}"/>
              </a:ext>
            </a:extLst>
          </p:cNvPr>
          <p:cNvSpPr>
            <a:spLocks noChangeArrowheads="1"/>
          </p:cNvSpPr>
          <p:nvPr/>
        </p:nvSpPr>
        <p:spPr bwMode="auto">
          <a:xfrm>
            <a:off x="3873500" y="5013325"/>
            <a:ext cx="287338" cy="792163"/>
          </a:xfrm>
          <a:prstGeom prst="rightArrow">
            <a:avLst>
              <a:gd name="adj1" fmla="val 63287"/>
              <a:gd name="adj2" fmla="val 74583"/>
            </a:avLst>
          </a:prstGeom>
          <a:gradFill rotWithShape="1">
            <a:gsLst>
              <a:gs pos="0">
                <a:srgbClr val="FFCC00">
                  <a:gamma/>
                  <a:tint val="41176"/>
                  <a:invGamma/>
                  <a:alpha val="60001"/>
                </a:srgbClr>
              </a:gs>
              <a:gs pos="100000">
                <a:srgbClr val="FFCC00"/>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718" name="AutoShape 94">
            <a:extLst>
              <a:ext uri="{FF2B5EF4-FFF2-40B4-BE49-F238E27FC236}">
                <a16:creationId xmlns:a16="http://schemas.microsoft.com/office/drawing/2014/main" id="{B57435BB-49F2-44F3-9259-A69F42C10AD4}"/>
              </a:ext>
            </a:extLst>
          </p:cNvPr>
          <p:cNvSpPr>
            <a:spLocks noChangeArrowheads="1"/>
          </p:cNvSpPr>
          <p:nvPr/>
        </p:nvSpPr>
        <p:spPr bwMode="auto">
          <a:xfrm>
            <a:off x="5745163" y="4292600"/>
            <a:ext cx="287337" cy="792163"/>
          </a:xfrm>
          <a:prstGeom prst="rightArrow">
            <a:avLst>
              <a:gd name="adj1" fmla="val 63287"/>
              <a:gd name="adj2" fmla="val 74583"/>
            </a:avLst>
          </a:prstGeom>
          <a:gradFill rotWithShape="1">
            <a:gsLst>
              <a:gs pos="0">
                <a:srgbClr val="FFCC00">
                  <a:gamma/>
                  <a:tint val="41176"/>
                  <a:invGamma/>
                  <a:alpha val="60001"/>
                </a:srgbClr>
              </a:gs>
              <a:gs pos="100000">
                <a:srgbClr val="FFCC00"/>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719" name="AutoShape 95">
            <a:extLst>
              <a:ext uri="{FF2B5EF4-FFF2-40B4-BE49-F238E27FC236}">
                <a16:creationId xmlns:a16="http://schemas.microsoft.com/office/drawing/2014/main" id="{43D99F24-9B06-474D-8262-790C19705346}"/>
              </a:ext>
            </a:extLst>
          </p:cNvPr>
          <p:cNvSpPr>
            <a:spLocks noChangeArrowheads="1"/>
          </p:cNvSpPr>
          <p:nvPr/>
        </p:nvSpPr>
        <p:spPr bwMode="auto">
          <a:xfrm>
            <a:off x="7545388" y="3573463"/>
            <a:ext cx="287337" cy="792162"/>
          </a:xfrm>
          <a:prstGeom prst="rightArrow">
            <a:avLst>
              <a:gd name="adj1" fmla="val 63287"/>
              <a:gd name="adj2" fmla="val 74583"/>
            </a:avLst>
          </a:prstGeom>
          <a:gradFill rotWithShape="1">
            <a:gsLst>
              <a:gs pos="0">
                <a:srgbClr val="FFCC00">
                  <a:gamma/>
                  <a:tint val="41176"/>
                  <a:invGamma/>
                  <a:alpha val="60001"/>
                </a:srgbClr>
              </a:gs>
              <a:gs pos="100000">
                <a:srgbClr val="FFCC00"/>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 name="Freeform 102">
            <a:extLst>
              <a:ext uri="{FF2B5EF4-FFF2-40B4-BE49-F238E27FC236}">
                <a16:creationId xmlns:a16="http://schemas.microsoft.com/office/drawing/2014/main" id="{9E72AD60-03D8-48BC-9AFC-784C6B5D6505}"/>
              </a:ext>
            </a:extLst>
          </p:cNvPr>
          <p:cNvSpPr>
            <a:spLocks/>
          </p:cNvSpPr>
          <p:nvPr/>
        </p:nvSpPr>
        <p:spPr bwMode="auto">
          <a:xfrm>
            <a:off x="415925" y="3068638"/>
            <a:ext cx="9074150" cy="3240087"/>
          </a:xfrm>
          <a:custGeom>
            <a:avLst/>
            <a:gdLst>
              <a:gd name="T0" fmla="*/ 0 w 5716"/>
              <a:gd name="T1" fmla="*/ 0 h 2041"/>
              <a:gd name="T2" fmla="*/ 0 w 5716"/>
              <a:gd name="T3" fmla="*/ 2041 h 2041"/>
              <a:gd name="T4" fmla="*/ 5716 w 5716"/>
              <a:gd name="T5" fmla="*/ 2041 h 2041"/>
              <a:gd name="T6" fmla="*/ 5716 w 5716"/>
              <a:gd name="T7" fmla="*/ 1769 h 2041"/>
              <a:gd name="T8" fmla="*/ 0 w 5716"/>
              <a:gd name="T9" fmla="*/ 0 h 2041"/>
            </a:gdLst>
            <a:ahLst/>
            <a:cxnLst>
              <a:cxn ang="0">
                <a:pos x="T0" y="T1"/>
              </a:cxn>
              <a:cxn ang="0">
                <a:pos x="T2" y="T3"/>
              </a:cxn>
              <a:cxn ang="0">
                <a:pos x="T4" y="T5"/>
              </a:cxn>
              <a:cxn ang="0">
                <a:pos x="T6" y="T7"/>
              </a:cxn>
              <a:cxn ang="0">
                <a:pos x="T8" y="T9"/>
              </a:cxn>
            </a:cxnLst>
            <a:rect l="0" t="0" r="r" b="b"/>
            <a:pathLst>
              <a:path w="5716" h="2041">
                <a:moveTo>
                  <a:pt x="0" y="0"/>
                </a:moveTo>
                <a:lnTo>
                  <a:pt x="0" y="2041"/>
                </a:lnTo>
                <a:lnTo>
                  <a:pt x="5716" y="2041"/>
                </a:lnTo>
                <a:lnTo>
                  <a:pt x="5716" y="1769"/>
                </a:lnTo>
                <a:lnTo>
                  <a:pt x="0" y="0"/>
                </a:lnTo>
                <a:close/>
              </a:path>
            </a:pathLst>
          </a:custGeom>
          <a:gradFill rotWithShape="1">
            <a:gsLst>
              <a:gs pos="0">
                <a:srgbClr val="FFCC00"/>
              </a:gs>
              <a:gs pos="100000">
                <a:srgbClr val="FFCC00">
                  <a:gamma/>
                  <a:shade val="46275"/>
                  <a:invGamma/>
                </a:srgb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524" name="AutoShape 92">
            <a:extLst>
              <a:ext uri="{FF2B5EF4-FFF2-40B4-BE49-F238E27FC236}">
                <a16:creationId xmlns:a16="http://schemas.microsoft.com/office/drawing/2014/main" id="{1CFCFEC7-3D53-4C4D-B3BB-ECD43EF2CC82}"/>
              </a:ext>
            </a:extLst>
          </p:cNvPr>
          <p:cNvSpPr>
            <a:spLocks noChangeArrowheads="1"/>
          </p:cNvSpPr>
          <p:nvPr/>
        </p:nvSpPr>
        <p:spPr bwMode="auto">
          <a:xfrm>
            <a:off x="1063625" y="3716338"/>
            <a:ext cx="1223963" cy="144462"/>
          </a:xfrm>
          <a:prstGeom prst="roundRect">
            <a:avLst>
              <a:gd name="adj" fmla="val 50000"/>
            </a:avLst>
          </a:prstGeom>
          <a:solidFill>
            <a:schemeClr val="bg1">
              <a:alpha val="7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bIns="0" anchor="ctr"/>
          <a:lstStyle/>
          <a:p>
            <a:r>
              <a:rPr lang="ja-JP" altLang="en-US" sz="600">
                <a:ea typeface="メイリオ" panose="020B0604030504040204" pitchFamily="50" charset="-128"/>
              </a:rPr>
              <a:t>説明文または計画名など</a:t>
            </a:r>
          </a:p>
        </p:txBody>
      </p:sp>
      <p:sp>
        <p:nvSpPr>
          <p:cNvPr id="18525" name="AutoShape 93">
            <a:extLst>
              <a:ext uri="{FF2B5EF4-FFF2-40B4-BE49-F238E27FC236}">
                <a16:creationId xmlns:a16="http://schemas.microsoft.com/office/drawing/2014/main" id="{92FD2C2E-5606-4082-A78A-38E8C21A81AC}"/>
              </a:ext>
            </a:extLst>
          </p:cNvPr>
          <p:cNvSpPr>
            <a:spLocks noChangeArrowheads="1"/>
          </p:cNvSpPr>
          <p:nvPr/>
        </p:nvSpPr>
        <p:spPr bwMode="auto">
          <a:xfrm>
            <a:off x="1063625" y="3933825"/>
            <a:ext cx="1800225" cy="142875"/>
          </a:xfrm>
          <a:prstGeom prst="roundRect">
            <a:avLst>
              <a:gd name="adj" fmla="val 50000"/>
            </a:avLst>
          </a:prstGeom>
          <a:solidFill>
            <a:schemeClr val="bg1">
              <a:alpha val="7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bIns="0" anchor="ctr"/>
          <a:lstStyle/>
          <a:p>
            <a:r>
              <a:rPr lang="ja-JP" altLang="en-US" sz="600">
                <a:ea typeface="メイリオ" panose="020B0604030504040204" pitchFamily="50" charset="-128"/>
              </a:rPr>
              <a:t>説明文または計画名など</a:t>
            </a:r>
          </a:p>
        </p:txBody>
      </p:sp>
      <p:sp>
        <p:nvSpPr>
          <p:cNvPr id="18526" name="AutoShape 94">
            <a:extLst>
              <a:ext uri="{FF2B5EF4-FFF2-40B4-BE49-F238E27FC236}">
                <a16:creationId xmlns:a16="http://schemas.microsoft.com/office/drawing/2014/main" id="{B808273E-3BED-4854-AEAA-223A1CC450FC}"/>
              </a:ext>
            </a:extLst>
          </p:cNvPr>
          <p:cNvSpPr>
            <a:spLocks noChangeArrowheads="1"/>
          </p:cNvSpPr>
          <p:nvPr/>
        </p:nvSpPr>
        <p:spPr bwMode="auto">
          <a:xfrm>
            <a:off x="1063625" y="4149725"/>
            <a:ext cx="2376488" cy="142875"/>
          </a:xfrm>
          <a:prstGeom prst="roundRect">
            <a:avLst>
              <a:gd name="adj" fmla="val 50000"/>
            </a:avLst>
          </a:prstGeom>
          <a:solidFill>
            <a:schemeClr val="bg1">
              <a:alpha val="7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bIns="0" anchor="ctr"/>
          <a:lstStyle/>
          <a:p>
            <a:r>
              <a:rPr lang="ja-JP" altLang="en-US" sz="800">
                <a:ea typeface="メイリオ" panose="020B0604030504040204" pitchFamily="50" charset="-128"/>
              </a:rPr>
              <a:t>説明文または計画名など</a:t>
            </a:r>
          </a:p>
        </p:txBody>
      </p:sp>
      <p:sp>
        <p:nvSpPr>
          <p:cNvPr id="18527" name="AutoShape 95">
            <a:extLst>
              <a:ext uri="{FF2B5EF4-FFF2-40B4-BE49-F238E27FC236}">
                <a16:creationId xmlns:a16="http://schemas.microsoft.com/office/drawing/2014/main" id="{1E6CA6CE-755D-4EAB-869D-7A90973A7918}"/>
              </a:ext>
            </a:extLst>
          </p:cNvPr>
          <p:cNvSpPr>
            <a:spLocks noChangeArrowheads="1"/>
          </p:cNvSpPr>
          <p:nvPr/>
        </p:nvSpPr>
        <p:spPr bwMode="auto">
          <a:xfrm>
            <a:off x="1063625" y="4365625"/>
            <a:ext cx="3095625" cy="142875"/>
          </a:xfrm>
          <a:prstGeom prst="roundRect">
            <a:avLst>
              <a:gd name="adj" fmla="val 50000"/>
            </a:avLst>
          </a:prstGeom>
          <a:solidFill>
            <a:schemeClr val="bg1">
              <a:alpha val="7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bIns="0" anchor="ctr"/>
          <a:lstStyle/>
          <a:p>
            <a:r>
              <a:rPr lang="ja-JP" altLang="en-US" sz="800">
                <a:ea typeface="メイリオ" panose="020B0604030504040204" pitchFamily="50" charset="-128"/>
              </a:rPr>
              <a:t>説明文または計画名など</a:t>
            </a:r>
          </a:p>
        </p:txBody>
      </p:sp>
      <p:sp>
        <p:nvSpPr>
          <p:cNvPr id="18528" name="AutoShape 96">
            <a:extLst>
              <a:ext uri="{FF2B5EF4-FFF2-40B4-BE49-F238E27FC236}">
                <a16:creationId xmlns:a16="http://schemas.microsoft.com/office/drawing/2014/main" id="{F10E88F4-7268-49AF-9AE2-6678339316EF}"/>
              </a:ext>
            </a:extLst>
          </p:cNvPr>
          <p:cNvSpPr>
            <a:spLocks noChangeArrowheads="1"/>
          </p:cNvSpPr>
          <p:nvPr/>
        </p:nvSpPr>
        <p:spPr bwMode="auto">
          <a:xfrm>
            <a:off x="1063625" y="4581525"/>
            <a:ext cx="3887788" cy="215900"/>
          </a:xfrm>
          <a:prstGeom prst="roundRect">
            <a:avLst>
              <a:gd name="adj" fmla="val 50000"/>
            </a:avLst>
          </a:prstGeom>
          <a:solidFill>
            <a:schemeClr val="bg1">
              <a:alpha val="7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bIns="0" anchor="ctr"/>
          <a:lstStyle/>
          <a:p>
            <a:r>
              <a:rPr lang="ja-JP" altLang="en-US" sz="1000">
                <a:ea typeface="メイリオ" panose="020B0604030504040204" pitchFamily="50" charset="-128"/>
              </a:rPr>
              <a:t>説明文または計画名など</a:t>
            </a:r>
          </a:p>
        </p:txBody>
      </p:sp>
      <p:sp>
        <p:nvSpPr>
          <p:cNvPr id="18529" name="AutoShape 97">
            <a:extLst>
              <a:ext uri="{FF2B5EF4-FFF2-40B4-BE49-F238E27FC236}">
                <a16:creationId xmlns:a16="http://schemas.microsoft.com/office/drawing/2014/main" id="{D766F699-37E1-49B5-AA89-D24A4D4FF299}"/>
              </a:ext>
            </a:extLst>
          </p:cNvPr>
          <p:cNvSpPr>
            <a:spLocks noChangeArrowheads="1"/>
          </p:cNvSpPr>
          <p:nvPr/>
        </p:nvSpPr>
        <p:spPr bwMode="auto">
          <a:xfrm>
            <a:off x="1063625" y="4868863"/>
            <a:ext cx="4679950" cy="215900"/>
          </a:xfrm>
          <a:prstGeom prst="roundRect">
            <a:avLst>
              <a:gd name="adj" fmla="val 50000"/>
            </a:avLst>
          </a:prstGeom>
          <a:solidFill>
            <a:schemeClr val="bg1">
              <a:alpha val="7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bIns="0" anchor="ctr"/>
          <a:lstStyle/>
          <a:p>
            <a:r>
              <a:rPr lang="ja-JP" altLang="en-US" sz="1000">
                <a:ea typeface="メイリオ" panose="020B0604030504040204" pitchFamily="50" charset="-128"/>
              </a:rPr>
              <a:t>説明文または計画名など</a:t>
            </a:r>
          </a:p>
        </p:txBody>
      </p:sp>
      <p:sp>
        <p:nvSpPr>
          <p:cNvPr id="18530" name="AutoShape 98">
            <a:extLst>
              <a:ext uri="{FF2B5EF4-FFF2-40B4-BE49-F238E27FC236}">
                <a16:creationId xmlns:a16="http://schemas.microsoft.com/office/drawing/2014/main" id="{FDC131C9-A363-4465-962B-B6C323EC7E0B}"/>
              </a:ext>
            </a:extLst>
          </p:cNvPr>
          <p:cNvSpPr>
            <a:spLocks noChangeArrowheads="1"/>
          </p:cNvSpPr>
          <p:nvPr/>
        </p:nvSpPr>
        <p:spPr bwMode="auto">
          <a:xfrm>
            <a:off x="1063625" y="5157788"/>
            <a:ext cx="5543550" cy="287337"/>
          </a:xfrm>
          <a:prstGeom prst="roundRect">
            <a:avLst>
              <a:gd name="adj" fmla="val 50000"/>
            </a:avLst>
          </a:prstGeom>
          <a:solidFill>
            <a:schemeClr val="bg1">
              <a:alpha val="7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bIns="0" anchor="ctr"/>
          <a:lstStyle/>
          <a:p>
            <a:r>
              <a:rPr lang="ja-JP" altLang="en-US" sz="1200">
                <a:ea typeface="メイリオ" panose="020B0604030504040204" pitchFamily="50" charset="-128"/>
              </a:rPr>
              <a:t>説明文または計画名など</a:t>
            </a:r>
          </a:p>
        </p:txBody>
      </p:sp>
      <p:sp>
        <p:nvSpPr>
          <p:cNvPr id="18531" name="AutoShape 99">
            <a:extLst>
              <a:ext uri="{FF2B5EF4-FFF2-40B4-BE49-F238E27FC236}">
                <a16:creationId xmlns:a16="http://schemas.microsoft.com/office/drawing/2014/main" id="{2995690A-3E7A-46CC-86EE-AF8B07C9A7C0}"/>
              </a:ext>
            </a:extLst>
          </p:cNvPr>
          <p:cNvSpPr>
            <a:spLocks noChangeArrowheads="1"/>
          </p:cNvSpPr>
          <p:nvPr/>
        </p:nvSpPr>
        <p:spPr bwMode="auto">
          <a:xfrm>
            <a:off x="1063625" y="5516563"/>
            <a:ext cx="6551613" cy="287337"/>
          </a:xfrm>
          <a:prstGeom prst="roundRect">
            <a:avLst>
              <a:gd name="adj" fmla="val 50000"/>
            </a:avLst>
          </a:prstGeom>
          <a:solidFill>
            <a:schemeClr val="bg1">
              <a:alpha val="7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bIns="0" anchor="ctr"/>
          <a:lstStyle/>
          <a:p>
            <a:r>
              <a:rPr lang="ja-JP" altLang="en-US" sz="1200">
                <a:ea typeface="メイリオ" panose="020B0604030504040204" pitchFamily="50" charset="-128"/>
              </a:rPr>
              <a:t>説明文または計画名など</a:t>
            </a:r>
          </a:p>
        </p:txBody>
      </p:sp>
      <p:sp>
        <p:nvSpPr>
          <p:cNvPr id="18532" name="AutoShape 100">
            <a:extLst>
              <a:ext uri="{FF2B5EF4-FFF2-40B4-BE49-F238E27FC236}">
                <a16:creationId xmlns:a16="http://schemas.microsoft.com/office/drawing/2014/main" id="{3DFAC78E-D1BE-4BCA-A3DF-D974D73A87F7}"/>
              </a:ext>
            </a:extLst>
          </p:cNvPr>
          <p:cNvSpPr>
            <a:spLocks noChangeArrowheads="1"/>
          </p:cNvSpPr>
          <p:nvPr/>
        </p:nvSpPr>
        <p:spPr bwMode="auto">
          <a:xfrm>
            <a:off x="1063625" y="5876925"/>
            <a:ext cx="7632700" cy="360363"/>
          </a:xfrm>
          <a:prstGeom prst="roundRect">
            <a:avLst>
              <a:gd name="adj" fmla="val 50000"/>
            </a:avLst>
          </a:prstGeom>
          <a:solidFill>
            <a:schemeClr val="bg1">
              <a:alpha val="7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bIns="0" anchor="ctr"/>
          <a:lstStyle/>
          <a:p>
            <a:r>
              <a:rPr lang="ja-JP" altLang="en-US" sz="1400">
                <a:ea typeface="メイリオ" panose="020B0604030504040204" pitchFamily="50" charset="-128"/>
              </a:rPr>
              <a:t>説明文または計画名など</a:t>
            </a:r>
          </a:p>
        </p:txBody>
      </p:sp>
      <p:sp>
        <p:nvSpPr>
          <p:cNvPr id="18533" name="Freeform 101">
            <a:extLst>
              <a:ext uri="{FF2B5EF4-FFF2-40B4-BE49-F238E27FC236}">
                <a16:creationId xmlns:a16="http://schemas.microsoft.com/office/drawing/2014/main" id="{85BA4BA9-5EFB-40BE-92D3-2BDA44277C37}"/>
              </a:ext>
            </a:extLst>
          </p:cNvPr>
          <p:cNvSpPr>
            <a:spLocks/>
          </p:cNvSpPr>
          <p:nvPr/>
        </p:nvSpPr>
        <p:spPr bwMode="auto">
          <a:xfrm>
            <a:off x="415925" y="836613"/>
            <a:ext cx="9074150" cy="5040312"/>
          </a:xfrm>
          <a:custGeom>
            <a:avLst/>
            <a:gdLst>
              <a:gd name="T0" fmla="*/ 5716 w 5716"/>
              <a:gd name="T1" fmla="*/ 0 h 3175"/>
              <a:gd name="T2" fmla="*/ 5716 w 5716"/>
              <a:gd name="T3" fmla="*/ 3175 h 3175"/>
              <a:gd name="T4" fmla="*/ 0 w 5716"/>
              <a:gd name="T5" fmla="*/ 1406 h 3175"/>
              <a:gd name="T6" fmla="*/ 0 w 5716"/>
              <a:gd name="T7" fmla="*/ 0 h 3175"/>
              <a:gd name="T8" fmla="*/ 5716 w 5716"/>
              <a:gd name="T9" fmla="*/ 0 h 3175"/>
            </a:gdLst>
            <a:ahLst/>
            <a:cxnLst>
              <a:cxn ang="0">
                <a:pos x="T0" y="T1"/>
              </a:cxn>
              <a:cxn ang="0">
                <a:pos x="T2" y="T3"/>
              </a:cxn>
              <a:cxn ang="0">
                <a:pos x="T4" y="T5"/>
              </a:cxn>
              <a:cxn ang="0">
                <a:pos x="T6" y="T7"/>
              </a:cxn>
              <a:cxn ang="0">
                <a:pos x="T8" y="T9"/>
              </a:cxn>
            </a:cxnLst>
            <a:rect l="0" t="0" r="r" b="b"/>
            <a:pathLst>
              <a:path w="5716" h="3175">
                <a:moveTo>
                  <a:pt x="5716" y="0"/>
                </a:moveTo>
                <a:lnTo>
                  <a:pt x="5716" y="3175"/>
                </a:lnTo>
                <a:lnTo>
                  <a:pt x="0" y="1406"/>
                </a:lnTo>
                <a:lnTo>
                  <a:pt x="0" y="0"/>
                </a:lnTo>
                <a:lnTo>
                  <a:pt x="5716" y="0"/>
                </a:lnTo>
                <a:close/>
              </a:path>
            </a:pathLst>
          </a:custGeom>
          <a:gradFill rotWithShape="1">
            <a:gsLst>
              <a:gs pos="0">
                <a:srgbClr val="99CCFF"/>
              </a:gs>
              <a:gs pos="100000">
                <a:srgbClr val="99CCFF">
                  <a:gamma/>
                  <a:shade val="46275"/>
                  <a:invGamma/>
                </a:srgb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434" name="Rectangle 2">
            <a:extLst>
              <a:ext uri="{FF2B5EF4-FFF2-40B4-BE49-F238E27FC236}">
                <a16:creationId xmlns:a16="http://schemas.microsoft.com/office/drawing/2014/main" id="{4256E954-BC40-46AF-99EC-AD1FC1BBCCAE}"/>
              </a:ext>
            </a:extLst>
          </p:cNvPr>
          <p:cNvSpPr>
            <a:spLocks noGrp="1" noChangeArrowheads="1"/>
          </p:cNvSpPr>
          <p:nvPr>
            <p:ph type="title"/>
          </p:nvPr>
        </p:nvSpPr>
        <p:spPr>
          <a:noFill/>
          <a:ln/>
        </p:spPr>
        <p:txBody>
          <a:bodyPr/>
          <a:lstStyle/>
          <a:p>
            <a:r>
              <a:rPr lang="ja-JP" altLang="en-US"/>
              <a:t>計画ステップ</a:t>
            </a:r>
          </a:p>
        </p:txBody>
      </p:sp>
      <p:sp>
        <p:nvSpPr>
          <p:cNvPr id="18440" name="AutoShape 8">
            <a:extLst>
              <a:ext uri="{FF2B5EF4-FFF2-40B4-BE49-F238E27FC236}">
                <a16:creationId xmlns:a16="http://schemas.microsoft.com/office/drawing/2014/main" id="{AB2CD944-0B7C-4343-9E77-77F85960DA02}"/>
              </a:ext>
            </a:extLst>
          </p:cNvPr>
          <p:cNvSpPr>
            <a:spLocks noChangeArrowheads="1"/>
          </p:cNvSpPr>
          <p:nvPr/>
        </p:nvSpPr>
        <p:spPr bwMode="auto">
          <a:xfrm>
            <a:off x="2071688" y="3559175"/>
            <a:ext cx="431800" cy="288925"/>
          </a:xfrm>
          <a:prstGeom prst="can">
            <a:avLst>
              <a:gd name="adj" fmla="val 50000"/>
            </a:avLst>
          </a:prstGeom>
          <a:gradFill rotWithShape="1">
            <a:gsLst>
              <a:gs pos="0">
                <a:srgbClr val="6699FF">
                  <a:gamma/>
                  <a:shade val="46275"/>
                  <a:invGamma/>
                </a:srgbClr>
              </a:gs>
              <a:gs pos="50000">
                <a:srgbClr val="6699FF"/>
              </a:gs>
              <a:gs pos="100000">
                <a:srgbClr val="6699FF">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46" name="AutoShape 14">
            <a:extLst>
              <a:ext uri="{FF2B5EF4-FFF2-40B4-BE49-F238E27FC236}">
                <a16:creationId xmlns:a16="http://schemas.microsoft.com/office/drawing/2014/main" id="{E3531A20-9CBC-4B23-ACE3-A03A6E3CB42B}"/>
              </a:ext>
            </a:extLst>
          </p:cNvPr>
          <p:cNvSpPr>
            <a:spLocks noChangeArrowheads="1"/>
          </p:cNvSpPr>
          <p:nvPr/>
        </p:nvSpPr>
        <p:spPr bwMode="auto">
          <a:xfrm>
            <a:off x="2574925" y="3702050"/>
            <a:ext cx="503238" cy="360363"/>
          </a:xfrm>
          <a:prstGeom prst="can">
            <a:avLst>
              <a:gd name="adj" fmla="val 50000"/>
            </a:avLst>
          </a:prstGeom>
          <a:gradFill rotWithShape="1">
            <a:gsLst>
              <a:gs pos="0">
                <a:srgbClr val="6699FF">
                  <a:gamma/>
                  <a:shade val="46275"/>
                  <a:invGamma/>
                </a:srgbClr>
              </a:gs>
              <a:gs pos="50000">
                <a:srgbClr val="6699FF"/>
              </a:gs>
              <a:gs pos="100000">
                <a:srgbClr val="6699FF">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47" name="AutoShape 15">
            <a:extLst>
              <a:ext uri="{FF2B5EF4-FFF2-40B4-BE49-F238E27FC236}">
                <a16:creationId xmlns:a16="http://schemas.microsoft.com/office/drawing/2014/main" id="{236DDA5C-0681-40C0-AAEE-213D1E5E481C}"/>
              </a:ext>
            </a:extLst>
          </p:cNvPr>
          <p:cNvSpPr>
            <a:spLocks noChangeArrowheads="1"/>
          </p:cNvSpPr>
          <p:nvPr/>
        </p:nvSpPr>
        <p:spPr bwMode="auto">
          <a:xfrm>
            <a:off x="3149600" y="3846513"/>
            <a:ext cx="576263" cy="433387"/>
          </a:xfrm>
          <a:prstGeom prst="can">
            <a:avLst>
              <a:gd name="adj" fmla="val 50000"/>
            </a:avLst>
          </a:prstGeom>
          <a:gradFill rotWithShape="1">
            <a:gsLst>
              <a:gs pos="0">
                <a:srgbClr val="6699FF">
                  <a:gamma/>
                  <a:shade val="46275"/>
                  <a:invGamma/>
                </a:srgbClr>
              </a:gs>
              <a:gs pos="50000">
                <a:srgbClr val="6699FF"/>
              </a:gs>
              <a:gs pos="100000">
                <a:srgbClr val="6699FF">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48" name="AutoShape 16">
            <a:extLst>
              <a:ext uri="{FF2B5EF4-FFF2-40B4-BE49-F238E27FC236}">
                <a16:creationId xmlns:a16="http://schemas.microsoft.com/office/drawing/2014/main" id="{5A0E17E2-3280-4084-974E-5B21D117E04A}"/>
              </a:ext>
            </a:extLst>
          </p:cNvPr>
          <p:cNvSpPr>
            <a:spLocks noChangeArrowheads="1"/>
          </p:cNvSpPr>
          <p:nvPr/>
        </p:nvSpPr>
        <p:spPr bwMode="auto">
          <a:xfrm>
            <a:off x="3797300" y="4062413"/>
            <a:ext cx="649288" cy="504825"/>
          </a:xfrm>
          <a:prstGeom prst="can">
            <a:avLst>
              <a:gd name="adj" fmla="val 50000"/>
            </a:avLst>
          </a:prstGeom>
          <a:gradFill rotWithShape="1">
            <a:gsLst>
              <a:gs pos="0">
                <a:srgbClr val="6699FF">
                  <a:gamma/>
                  <a:shade val="46275"/>
                  <a:invGamma/>
                </a:srgbClr>
              </a:gs>
              <a:gs pos="50000">
                <a:srgbClr val="6699FF"/>
              </a:gs>
              <a:gs pos="100000">
                <a:srgbClr val="6699FF">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49" name="AutoShape 17">
            <a:extLst>
              <a:ext uri="{FF2B5EF4-FFF2-40B4-BE49-F238E27FC236}">
                <a16:creationId xmlns:a16="http://schemas.microsoft.com/office/drawing/2014/main" id="{E1D41687-7A34-4898-97EA-7088E544CC6F}"/>
              </a:ext>
            </a:extLst>
          </p:cNvPr>
          <p:cNvSpPr>
            <a:spLocks noChangeArrowheads="1"/>
          </p:cNvSpPr>
          <p:nvPr/>
        </p:nvSpPr>
        <p:spPr bwMode="auto">
          <a:xfrm>
            <a:off x="4518025" y="4278313"/>
            <a:ext cx="720725" cy="576262"/>
          </a:xfrm>
          <a:prstGeom prst="can">
            <a:avLst>
              <a:gd name="adj" fmla="val 50000"/>
            </a:avLst>
          </a:prstGeom>
          <a:gradFill rotWithShape="1">
            <a:gsLst>
              <a:gs pos="0">
                <a:srgbClr val="6699FF">
                  <a:gamma/>
                  <a:shade val="46275"/>
                  <a:invGamma/>
                </a:srgbClr>
              </a:gs>
              <a:gs pos="50000">
                <a:srgbClr val="6699FF"/>
              </a:gs>
              <a:gs pos="100000">
                <a:srgbClr val="6699FF">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50" name="AutoShape 18">
            <a:extLst>
              <a:ext uri="{FF2B5EF4-FFF2-40B4-BE49-F238E27FC236}">
                <a16:creationId xmlns:a16="http://schemas.microsoft.com/office/drawing/2014/main" id="{EB85D1C8-D24B-4B2D-B06D-45337F241D9C}"/>
              </a:ext>
            </a:extLst>
          </p:cNvPr>
          <p:cNvSpPr>
            <a:spLocks noChangeArrowheads="1"/>
          </p:cNvSpPr>
          <p:nvPr/>
        </p:nvSpPr>
        <p:spPr bwMode="auto">
          <a:xfrm>
            <a:off x="5310188" y="4495800"/>
            <a:ext cx="792162" cy="649288"/>
          </a:xfrm>
          <a:prstGeom prst="can">
            <a:avLst>
              <a:gd name="adj" fmla="val 50000"/>
            </a:avLst>
          </a:prstGeom>
          <a:gradFill rotWithShape="1">
            <a:gsLst>
              <a:gs pos="0">
                <a:srgbClr val="6699FF">
                  <a:gamma/>
                  <a:shade val="46275"/>
                  <a:invGamma/>
                </a:srgbClr>
              </a:gs>
              <a:gs pos="50000">
                <a:srgbClr val="6699FF"/>
              </a:gs>
              <a:gs pos="100000">
                <a:srgbClr val="6699FF">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51" name="AutoShape 19">
            <a:extLst>
              <a:ext uri="{FF2B5EF4-FFF2-40B4-BE49-F238E27FC236}">
                <a16:creationId xmlns:a16="http://schemas.microsoft.com/office/drawing/2014/main" id="{84F49949-D379-42CF-81CD-9CADBB9A58BF}"/>
              </a:ext>
            </a:extLst>
          </p:cNvPr>
          <p:cNvSpPr>
            <a:spLocks noChangeArrowheads="1"/>
          </p:cNvSpPr>
          <p:nvPr/>
        </p:nvSpPr>
        <p:spPr bwMode="auto">
          <a:xfrm>
            <a:off x="6173788" y="4783138"/>
            <a:ext cx="865187" cy="720725"/>
          </a:xfrm>
          <a:prstGeom prst="can">
            <a:avLst>
              <a:gd name="adj" fmla="val 50000"/>
            </a:avLst>
          </a:prstGeom>
          <a:gradFill rotWithShape="1">
            <a:gsLst>
              <a:gs pos="0">
                <a:srgbClr val="6699FF">
                  <a:gamma/>
                  <a:shade val="46275"/>
                  <a:invGamma/>
                </a:srgbClr>
              </a:gs>
              <a:gs pos="50000">
                <a:srgbClr val="6699FF"/>
              </a:gs>
              <a:gs pos="100000">
                <a:srgbClr val="6699FF">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52" name="AutoShape 20">
            <a:extLst>
              <a:ext uri="{FF2B5EF4-FFF2-40B4-BE49-F238E27FC236}">
                <a16:creationId xmlns:a16="http://schemas.microsoft.com/office/drawing/2014/main" id="{6EA50D2E-86F6-48AB-A6AD-B6BAFB8BED8A}"/>
              </a:ext>
            </a:extLst>
          </p:cNvPr>
          <p:cNvSpPr>
            <a:spLocks noChangeArrowheads="1"/>
          </p:cNvSpPr>
          <p:nvPr/>
        </p:nvSpPr>
        <p:spPr bwMode="auto">
          <a:xfrm>
            <a:off x="7110413" y="5073650"/>
            <a:ext cx="936625" cy="793750"/>
          </a:xfrm>
          <a:prstGeom prst="can">
            <a:avLst>
              <a:gd name="adj" fmla="val 50000"/>
            </a:avLst>
          </a:prstGeom>
          <a:gradFill rotWithShape="1">
            <a:gsLst>
              <a:gs pos="0">
                <a:srgbClr val="6699FF">
                  <a:gamma/>
                  <a:shade val="46275"/>
                  <a:invGamma/>
                </a:srgbClr>
              </a:gs>
              <a:gs pos="50000">
                <a:srgbClr val="6699FF"/>
              </a:gs>
              <a:gs pos="100000">
                <a:srgbClr val="6699FF">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54" name="AutoShape 22">
            <a:extLst>
              <a:ext uri="{FF2B5EF4-FFF2-40B4-BE49-F238E27FC236}">
                <a16:creationId xmlns:a16="http://schemas.microsoft.com/office/drawing/2014/main" id="{68638430-E996-4B1B-A5CE-2DF1DBE0CAB3}"/>
              </a:ext>
            </a:extLst>
          </p:cNvPr>
          <p:cNvSpPr>
            <a:spLocks noChangeArrowheads="1"/>
          </p:cNvSpPr>
          <p:nvPr/>
        </p:nvSpPr>
        <p:spPr bwMode="auto">
          <a:xfrm>
            <a:off x="8120063" y="5373688"/>
            <a:ext cx="1008062" cy="866775"/>
          </a:xfrm>
          <a:prstGeom prst="can">
            <a:avLst>
              <a:gd name="adj" fmla="val 50000"/>
            </a:avLst>
          </a:prstGeom>
          <a:gradFill rotWithShape="1">
            <a:gsLst>
              <a:gs pos="0">
                <a:srgbClr val="6699FF">
                  <a:gamma/>
                  <a:shade val="46275"/>
                  <a:invGamma/>
                </a:srgbClr>
              </a:gs>
              <a:gs pos="50000">
                <a:srgbClr val="6699FF"/>
              </a:gs>
              <a:gs pos="100000">
                <a:srgbClr val="6699FF">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72" name="AutoShape 40">
            <a:extLst>
              <a:ext uri="{FF2B5EF4-FFF2-40B4-BE49-F238E27FC236}">
                <a16:creationId xmlns:a16="http://schemas.microsoft.com/office/drawing/2014/main" id="{826EE34B-EF26-40BD-B544-A0FE9D0140F2}"/>
              </a:ext>
            </a:extLst>
          </p:cNvPr>
          <p:cNvSpPr>
            <a:spLocks noChangeArrowheads="1"/>
          </p:cNvSpPr>
          <p:nvPr/>
        </p:nvSpPr>
        <p:spPr bwMode="auto">
          <a:xfrm>
            <a:off x="2574925" y="3490913"/>
            <a:ext cx="503238" cy="360362"/>
          </a:xfrm>
          <a:prstGeom prst="can">
            <a:avLst>
              <a:gd name="adj" fmla="val 50000"/>
            </a:avLst>
          </a:prstGeom>
          <a:gradFill rotWithShape="1">
            <a:gsLst>
              <a:gs pos="0">
                <a:srgbClr val="660066">
                  <a:gamma/>
                  <a:shade val="46275"/>
                  <a:invGamma/>
                </a:srgbClr>
              </a:gs>
              <a:gs pos="50000">
                <a:srgbClr val="660066"/>
              </a:gs>
              <a:gs pos="100000">
                <a:srgbClr val="660066">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73" name="AutoShape 41">
            <a:extLst>
              <a:ext uri="{FF2B5EF4-FFF2-40B4-BE49-F238E27FC236}">
                <a16:creationId xmlns:a16="http://schemas.microsoft.com/office/drawing/2014/main" id="{675CFC71-F3F0-46DF-96B1-1F6C8F5381DB}"/>
              </a:ext>
            </a:extLst>
          </p:cNvPr>
          <p:cNvSpPr>
            <a:spLocks noChangeArrowheads="1"/>
          </p:cNvSpPr>
          <p:nvPr/>
        </p:nvSpPr>
        <p:spPr bwMode="auto">
          <a:xfrm>
            <a:off x="3151188" y="3606800"/>
            <a:ext cx="576262" cy="433388"/>
          </a:xfrm>
          <a:prstGeom prst="can">
            <a:avLst>
              <a:gd name="adj" fmla="val 50000"/>
            </a:avLst>
          </a:prstGeom>
          <a:gradFill rotWithShape="1">
            <a:gsLst>
              <a:gs pos="0">
                <a:srgbClr val="660066">
                  <a:gamma/>
                  <a:shade val="46275"/>
                  <a:invGamma/>
                </a:srgbClr>
              </a:gs>
              <a:gs pos="50000">
                <a:srgbClr val="660066"/>
              </a:gs>
              <a:gs pos="100000">
                <a:srgbClr val="660066">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74" name="AutoShape 42">
            <a:extLst>
              <a:ext uri="{FF2B5EF4-FFF2-40B4-BE49-F238E27FC236}">
                <a16:creationId xmlns:a16="http://schemas.microsoft.com/office/drawing/2014/main" id="{6BC5127F-A284-4346-A199-13B6E471448D}"/>
              </a:ext>
            </a:extLst>
          </p:cNvPr>
          <p:cNvSpPr>
            <a:spLocks noChangeArrowheads="1"/>
          </p:cNvSpPr>
          <p:nvPr/>
        </p:nvSpPr>
        <p:spPr bwMode="auto">
          <a:xfrm>
            <a:off x="3151188" y="3365500"/>
            <a:ext cx="576262" cy="433388"/>
          </a:xfrm>
          <a:prstGeom prst="can">
            <a:avLst>
              <a:gd name="adj" fmla="val 50000"/>
            </a:avLst>
          </a:prstGeom>
          <a:gradFill rotWithShape="1">
            <a:gsLst>
              <a:gs pos="0">
                <a:srgbClr val="006600">
                  <a:gamma/>
                  <a:shade val="46275"/>
                  <a:invGamma/>
                </a:srgbClr>
              </a:gs>
              <a:gs pos="50000">
                <a:srgbClr val="006600"/>
              </a:gs>
              <a:gs pos="100000">
                <a:srgbClr val="006600">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75" name="AutoShape 43">
            <a:extLst>
              <a:ext uri="{FF2B5EF4-FFF2-40B4-BE49-F238E27FC236}">
                <a16:creationId xmlns:a16="http://schemas.microsoft.com/office/drawing/2014/main" id="{BE30DA9A-8107-4FFB-9470-A07418916BBF}"/>
              </a:ext>
            </a:extLst>
          </p:cNvPr>
          <p:cNvSpPr>
            <a:spLocks noChangeArrowheads="1"/>
          </p:cNvSpPr>
          <p:nvPr/>
        </p:nvSpPr>
        <p:spPr bwMode="auto">
          <a:xfrm>
            <a:off x="3798888" y="3794125"/>
            <a:ext cx="649287" cy="504825"/>
          </a:xfrm>
          <a:prstGeom prst="can">
            <a:avLst>
              <a:gd name="adj" fmla="val 50000"/>
            </a:avLst>
          </a:prstGeom>
          <a:gradFill rotWithShape="1">
            <a:gsLst>
              <a:gs pos="0">
                <a:srgbClr val="660066">
                  <a:gamma/>
                  <a:shade val="46275"/>
                  <a:invGamma/>
                </a:srgbClr>
              </a:gs>
              <a:gs pos="50000">
                <a:srgbClr val="660066"/>
              </a:gs>
              <a:gs pos="100000">
                <a:srgbClr val="660066">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76" name="AutoShape 44">
            <a:extLst>
              <a:ext uri="{FF2B5EF4-FFF2-40B4-BE49-F238E27FC236}">
                <a16:creationId xmlns:a16="http://schemas.microsoft.com/office/drawing/2014/main" id="{6B7641F7-61C9-4A8A-B566-CA43379F3DAC}"/>
              </a:ext>
            </a:extLst>
          </p:cNvPr>
          <p:cNvSpPr>
            <a:spLocks noChangeArrowheads="1"/>
          </p:cNvSpPr>
          <p:nvPr/>
        </p:nvSpPr>
        <p:spPr bwMode="auto">
          <a:xfrm>
            <a:off x="3798888" y="3524250"/>
            <a:ext cx="649287" cy="504825"/>
          </a:xfrm>
          <a:prstGeom prst="can">
            <a:avLst>
              <a:gd name="adj" fmla="val 50000"/>
            </a:avLst>
          </a:prstGeom>
          <a:gradFill rotWithShape="1">
            <a:gsLst>
              <a:gs pos="0">
                <a:srgbClr val="006600">
                  <a:gamma/>
                  <a:shade val="46275"/>
                  <a:invGamma/>
                </a:srgbClr>
              </a:gs>
              <a:gs pos="50000">
                <a:srgbClr val="006600"/>
              </a:gs>
              <a:gs pos="100000">
                <a:srgbClr val="006600">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77" name="AutoShape 45">
            <a:extLst>
              <a:ext uri="{FF2B5EF4-FFF2-40B4-BE49-F238E27FC236}">
                <a16:creationId xmlns:a16="http://schemas.microsoft.com/office/drawing/2014/main" id="{68C86EF0-75E3-41B7-91D2-990080DBAD41}"/>
              </a:ext>
            </a:extLst>
          </p:cNvPr>
          <p:cNvSpPr>
            <a:spLocks noChangeArrowheads="1"/>
          </p:cNvSpPr>
          <p:nvPr/>
        </p:nvSpPr>
        <p:spPr bwMode="auto">
          <a:xfrm>
            <a:off x="3798888" y="3255963"/>
            <a:ext cx="649287" cy="504825"/>
          </a:xfrm>
          <a:prstGeom prst="can">
            <a:avLst>
              <a:gd name="adj" fmla="val 50000"/>
            </a:avLst>
          </a:prstGeom>
          <a:gradFill rotWithShape="1">
            <a:gsLst>
              <a:gs pos="0">
                <a:srgbClr val="CC6600">
                  <a:gamma/>
                  <a:shade val="46275"/>
                  <a:invGamma/>
                </a:srgbClr>
              </a:gs>
              <a:gs pos="50000">
                <a:srgbClr val="CC6600"/>
              </a:gs>
              <a:gs pos="100000">
                <a:srgbClr val="CC6600">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78" name="AutoShape 46">
            <a:extLst>
              <a:ext uri="{FF2B5EF4-FFF2-40B4-BE49-F238E27FC236}">
                <a16:creationId xmlns:a16="http://schemas.microsoft.com/office/drawing/2014/main" id="{C7D7F27D-33DE-44BA-A5E4-C1DE0852328A}"/>
              </a:ext>
            </a:extLst>
          </p:cNvPr>
          <p:cNvSpPr>
            <a:spLocks noChangeArrowheads="1"/>
          </p:cNvSpPr>
          <p:nvPr/>
        </p:nvSpPr>
        <p:spPr bwMode="auto">
          <a:xfrm>
            <a:off x="3798888" y="2986088"/>
            <a:ext cx="649287" cy="504825"/>
          </a:xfrm>
          <a:prstGeom prst="can">
            <a:avLst>
              <a:gd name="adj" fmla="val 50000"/>
            </a:avLst>
          </a:prstGeom>
          <a:gradFill rotWithShape="1">
            <a:gsLst>
              <a:gs pos="0">
                <a:srgbClr val="FF9999">
                  <a:gamma/>
                  <a:shade val="46275"/>
                  <a:invGamma/>
                </a:srgbClr>
              </a:gs>
              <a:gs pos="50000">
                <a:srgbClr val="FF9999"/>
              </a:gs>
              <a:gs pos="100000">
                <a:srgbClr val="FF9999">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79" name="AutoShape 47">
            <a:extLst>
              <a:ext uri="{FF2B5EF4-FFF2-40B4-BE49-F238E27FC236}">
                <a16:creationId xmlns:a16="http://schemas.microsoft.com/office/drawing/2014/main" id="{5440E632-3950-41E2-8FC0-89405644D7AE}"/>
              </a:ext>
            </a:extLst>
          </p:cNvPr>
          <p:cNvSpPr>
            <a:spLocks noChangeArrowheads="1"/>
          </p:cNvSpPr>
          <p:nvPr/>
        </p:nvSpPr>
        <p:spPr bwMode="auto">
          <a:xfrm>
            <a:off x="4519613" y="3962400"/>
            <a:ext cx="720725" cy="576263"/>
          </a:xfrm>
          <a:prstGeom prst="can">
            <a:avLst>
              <a:gd name="adj" fmla="val 50000"/>
            </a:avLst>
          </a:prstGeom>
          <a:gradFill rotWithShape="1">
            <a:gsLst>
              <a:gs pos="0">
                <a:srgbClr val="660066">
                  <a:gamma/>
                  <a:shade val="46275"/>
                  <a:invGamma/>
                </a:srgbClr>
              </a:gs>
              <a:gs pos="50000">
                <a:srgbClr val="660066"/>
              </a:gs>
              <a:gs pos="100000">
                <a:srgbClr val="660066">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80" name="AutoShape 48">
            <a:extLst>
              <a:ext uri="{FF2B5EF4-FFF2-40B4-BE49-F238E27FC236}">
                <a16:creationId xmlns:a16="http://schemas.microsoft.com/office/drawing/2014/main" id="{EC97AB58-E9E7-4D7E-B91C-DFC7BB3AB71D}"/>
              </a:ext>
            </a:extLst>
          </p:cNvPr>
          <p:cNvSpPr>
            <a:spLocks noChangeArrowheads="1"/>
          </p:cNvSpPr>
          <p:nvPr/>
        </p:nvSpPr>
        <p:spPr bwMode="auto">
          <a:xfrm>
            <a:off x="4519613" y="3646488"/>
            <a:ext cx="720725" cy="576262"/>
          </a:xfrm>
          <a:prstGeom prst="can">
            <a:avLst>
              <a:gd name="adj" fmla="val 50000"/>
            </a:avLst>
          </a:prstGeom>
          <a:gradFill rotWithShape="1">
            <a:gsLst>
              <a:gs pos="0">
                <a:srgbClr val="006600">
                  <a:gamma/>
                  <a:shade val="46275"/>
                  <a:invGamma/>
                </a:srgbClr>
              </a:gs>
              <a:gs pos="50000">
                <a:srgbClr val="006600"/>
              </a:gs>
              <a:gs pos="100000">
                <a:srgbClr val="006600">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81" name="AutoShape 49">
            <a:extLst>
              <a:ext uri="{FF2B5EF4-FFF2-40B4-BE49-F238E27FC236}">
                <a16:creationId xmlns:a16="http://schemas.microsoft.com/office/drawing/2014/main" id="{796A0A1C-91A7-4EBD-A7E1-B5B337B166B9}"/>
              </a:ext>
            </a:extLst>
          </p:cNvPr>
          <p:cNvSpPr>
            <a:spLocks noChangeArrowheads="1"/>
          </p:cNvSpPr>
          <p:nvPr/>
        </p:nvSpPr>
        <p:spPr bwMode="auto">
          <a:xfrm>
            <a:off x="4518025" y="3330575"/>
            <a:ext cx="720725" cy="576263"/>
          </a:xfrm>
          <a:prstGeom prst="can">
            <a:avLst>
              <a:gd name="adj" fmla="val 50000"/>
            </a:avLst>
          </a:prstGeom>
          <a:gradFill rotWithShape="1">
            <a:gsLst>
              <a:gs pos="0">
                <a:srgbClr val="CC6600">
                  <a:gamma/>
                  <a:shade val="46275"/>
                  <a:invGamma/>
                </a:srgbClr>
              </a:gs>
              <a:gs pos="50000">
                <a:srgbClr val="CC6600"/>
              </a:gs>
              <a:gs pos="100000">
                <a:srgbClr val="CC6600">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82" name="AutoShape 50">
            <a:extLst>
              <a:ext uri="{FF2B5EF4-FFF2-40B4-BE49-F238E27FC236}">
                <a16:creationId xmlns:a16="http://schemas.microsoft.com/office/drawing/2014/main" id="{E48D60E9-44C5-4AB2-BBA0-F52380C39105}"/>
              </a:ext>
            </a:extLst>
          </p:cNvPr>
          <p:cNvSpPr>
            <a:spLocks noChangeArrowheads="1"/>
          </p:cNvSpPr>
          <p:nvPr/>
        </p:nvSpPr>
        <p:spPr bwMode="auto">
          <a:xfrm>
            <a:off x="4519613" y="3014663"/>
            <a:ext cx="720725" cy="576262"/>
          </a:xfrm>
          <a:prstGeom prst="can">
            <a:avLst>
              <a:gd name="adj" fmla="val 50000"/>
            </a:avLst>
          </a:prstGeom>
          <a:gradFill rotWithShape="1">
            <a:gsLst>
              <a:gs pos="0">
                <a:srgbClr val="FF9999">
                  <a:gamma/>
                  <a:shade val="46275"/>
                  <a:invGamma/>
                </a:srgbClr>
              </a:gs>
              <a:gs pos="50000">
                <a:srgbClr val="FF9999"/>
              </a:gs>
              <a:gs pos="100000">
                <a:srgbClr val="FF9999">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83" name="AutoShape 51">
            <a:extLst>
              <a:ext uri="{FF2B5EF4-FFF2-40B4-BE49-F238E27FC236}">
                <a16:creationId xmlns:a16="http://schemas.microsoft.com/office/drawing/2014/main" id="{C29BA891-EB77-47F0-92DD-10F952083833}"/>
              </a:ext>
            </a:extLst>
          </p:cNvPr>
          <p:cNvSpPr>
            <a:spLocks noChangeArrowheads="1"/>
          </p:cNvSpPr>
          <p:nvPr/>
        </p:nvSpPr>
        <p:spPr bwMode="auto">
          <a:xfrm>
            <a:off x="4519613" y="2698750"/>
            <a:ext cx="720725" cy="576263"/>
          </a:xfrm>
          <a:prstGeom prst="can">
            <a:avLst>
              <a:gd name="adj" fmla="val 50000"/>
            </a:avLst>
          </a:prstGeom>
          <a:gradFill rotWithShape="1">
            <a:gsLst>
              <a:gs pos="0">
                <a:srgbClr val="9900FF">
                  <a:gamma/>
                  <a:shade val="46275"/>
                  <a:invGamma/>
                </a:srgbClr>
              </a:gs>
              <a:gs pos="50000">
                <a:srgbClr val="9900FF"/>
              </a:gs>
              <a:gs pos="100000">
                <a:srgbClr val="9900FF">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84" name="AutoShape 52">
            <a:extLst>
              <a:ext uri="{FF2B5EF4-FFF2-40B4-BE49-F238E27FC236}">
                <a16:creationId xmlns:a16="http://schemas.microsoft.com/office/drawing/2014/main" id="{F05A1841-28A5-4A33-A8BF-DE105487244C}"/>
              </a:ext>
            </a:extLst>
          </p:cNvPr>
          <p:cNvSpPr>
            <a:spLocks noChangeArrowheads="1"/>
          </p:cNvSpPr>
          <p:nvPr/>
        </p:nvSpPr>
        <p:spPr bwMode="auto">
          <a:xfrm>
            <a:off x="5311775" y="4148138"/>
            <a:ext cx="792163" cy="649287"/>
          </a:xfrm>
          <a:prstGeom prst="can">
            <a:avLst>
              <a:gd name="adj" fmla="val 50000"/>
            </a:avLst>
          </a:prstGeom>
          <a:gradFill rotWithShape="1">
            <a:gsLst>
              <a:gs pos="0">
                <a:srgbClr val="660066">
                  <a:gamma/>
                  <a:shade val="46275"/>
                  <a:invGamma/>
                </a:srgbClr>
              </a:gs>
              <a:gs pos="50000">
                <a:srgbClr val="660066"/>
              </a:gs>
              <a:gs pos="100000">
                <a:srgbClr val="660066">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85" name="AutoShape 53">
            <a:extLst>
              <a:ext uri="{FF2B5EF4-FFF2-40B4-BE49-F238E27FC236}">
                <a16:creationId xmlns:a16="http://schemas.microsoft.com/office/drawing/2014/main" id="{B05CB631-8B8E-467A-849E-A56C79742467}"/>
              </a:ext>
            </a:extLst>
          </p:cNvPr>
          <p:cNvSpPr>
            <a:spLocks noChangeArrowheads="1"/>
          </p:cNvSpPr>
          <p:nvPr/>
        </p:nvSpPr>
        <p:spPr bwMode="auto">
          <a:xfrm>
            <a:off x="6175375" y="4398963"/>
            <a:ext cx="865188" cy="720725"/>
          </a:xfrm>
          <a:prstGeom prst="can">
            <a:avLst>
              <a:gd name="adj" fmla="val 50000"/>
            </a:avLst>
          </a:prstGeom>
          <a:gradFill rotWithShape="1">
            <a:gsLst>
              <a:gs pos="0">
                <a:srgbClr val="660066">
                  <a:gamma/>
                  <a:shade val="46275"/>
                  <a:invGamma/>
                </a:srgbClr>
              </a:gs>
              <a:gs pos="50000">
                <a:srgbClr val="660066"/>
              </a:gs>
              <a:gs pos="100000">
                <a:srgbClr val="660066">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86" name="AutoShape 54">
            <a:extLst>
              <a:ext uri="{FF2B5EF4-FFF2-40B4-BE49-F238E27FC236}">
                <a16:creationId xmlns:a16="http://schemas.microsoft.com/office/drawing/2014/main" id="{40C740D5-4F20-411F-9059-8BB22E3AB232}"/>
              </a:ext>
            </a:extLst>
          </p:cNvPr>
          <p:cNvSpPr>
            <a:spLocks noChangeArrowheads="1"/>
          </p:cNvSpPr>
          <p:nvPr/>
        </p:nvSpPr>
        <p:spPr bwMode="auto">
          <a:xfrm>
            <a:off x="7112000" y="4651375"/>
            <a:ext cx="936625" cy="793750"/>
          </a:xfrm>
          <a:prstGeom prst="can">
            <a:avLst>
              <a:gd name="adj" fmla="val 50000"/>
            </a:avLst>
          </a:prstGeom>
          <a:gradFill rotWithShape="1">
            <a:gsLst>
              <a:gs pos="0">
                <a:srgbClr val="660066">
                  <a:gamma/>
                  <a:shade val="46275"/>
                  <a:invGamma/>
                </a:srgbClr>
              </a:gs>
              <a:gs pos="50000">
                <a:srgbClr val="660066"/>
              </a:gs>
              <a:gs pos="100000">
                <a:srgbClr val="660066">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87" name="AutoShape 55">
            <a:extLst>
              <a:ext uri="{FF2B5EF4-FFF2-40B4-BE49-F238E27FC236}">
                <a16:creationId xmlns:a16="http://schemas.microsoft.com/office/drawing/2014/main" id="{926E9046-FE85-4208-AE82-5F261057EA42}"/>
              </a:ext>
            </a:extLst>
          </p:cNvPr>
          <p:cNvSpPr>
            <a:spLocks noChangeArrowheads="1"/>
          </p:cNvSpPr>
          <p:nvPr/>
        </p:nvSpPr>
        <p:spPr bwMode="auto">
          <a:xfrm>
            <a:off x="8121650" y="4926013"/>
            <a:ext cx="1008063" cy="866775"/>
          </a:xfrm>
          <a:prstGeom prst="can">
            <a:avLst>
              <a:gd name="adj" fmla="val 50000"/>
            </a:avLst>
          </a:prstGeom>
          <a:gradFill rotWithShape="1">
            <a:gsLst>
              <a:gs pos="0">
                <a:srgbClr val="660066">
                  <a:gamma/>
                  <a:shade val="46275"/>
                  <a:invGamma/>
                </a:srgbClr>
              </a:gs>
              <a:gs pos="50000">
                <a:srgbClr val="660066"/>
              </a:gs>
              <a:gs pos="100000">
                <a:srgbClr val="660066">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88" name="AutoShape 56">
            <a:extLst>
              <a:ext uri="{FF2B5EF4-FFF2-40B4-BE49-F238E27FC236}">
                <a16:creationId xmlns:a16="http://schemas.microsoft.com/office/drawing/2014/main" id="{E8B415C8-DBD8-4510-B484-34A94B1C9E05}"/>
              </a:ext>
            </a:extLst>
          </p:cNvPr>
          <p:cNvSpPr>
            <a:spLocks noChangeArrowheads="1"/>
          </p:cNvSpPr>
          <p:nvPr/>
        </p:nvSpPr>
        <p:spPr bwMode="auto">
          <a:xfrm>
            <a:off x="5311775" y="3800475"/>
            <a:ext cx="792163" cy="649288"/>
          </a:xfrm>
          <a:prstGeom prst="can">
            <a:avLst>
              <a:gd name="adj" fmla="val 50000"/>
            </a:avLst>
          </a:prstGeom>
          <a:gradFill rotWithShape="1">
            <a:gsLst>
              <a:gs pos="0">
                <a:srgbClr val="006600">
                  <a:gamma/>
                  <a:shade val="46275"/>
                  <a:invGamma/>
                </a:srgbClr>
              </a:gs>
              <a:gs pos="50000">
                <a:srgbClr val="006600"/>
              </a:gs>
              <a:gs pos="100000">
                <a:srgbClr val="006600">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89" name="AutoShape 57">
            <a:extLst>
              <a:ext uri="{FF2B5EF4-FFF2-40B4-BE49-F238E27FC236}">
                <a16:creationId xmlns:a16="http://schemas.microsoft.com/office/drawing/2014/main" id="{A62691A9-55F4-4D1C-AA74-2E6E84E02824}"/>
              </a:ext>
            </a:extLst>
          </p:cNvPr>
          <p:cNvSpPr>
            <a:spLocks noChangeArrowheads="1"/>
          </p:cNvSpPr>
          <p:nvPr/>
        </p:nvSpPr>
        <p:spPr bwMode="auto">
          <a:xfrm>
            <a:off x="6175375" y="4013200"/>
            <a:ext cx="865188" cy="720725"/>
          </a:xfrm>
          <a:prstGeom prst="can">
            <a:avLst>
              <a:gd name="adj" fmla="val 50000"/>
            </a:avLst>
          </a:prstGeom>
          <a:gradFill rotWithShape="1">
            <a:gsLst>
              <a:gs pos="0">
                <a:srgbClr val="006600">
                  <a:gamma/>
                  <a:shade val="46275"/>
                  <a:invGamma/>
                </a:srgbClr>
              </a:gs>
              <a:gs pos="50000">
                <a:srgbClr val="006600"/>
              </a:gs>
              <a:gs pos="100000">
                <a:srgbClr val="006600">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90" name="AutoShape 58">
            <a:extLst>
              <a:ext uri="{FF2B5EF4-FFF2-40B4-BE49-F238E27FC236}">
                <a16:creationId xmlns:a16="http://schemas.microsoft.com/office/drawing/2014/main" id="{31F1A4B9-1BB1-4424-ADEF-D39F10E7D5C7}"/>
              </a:ext>
            </a:extLst>
          </p:cNvPr>
          <p:cNvSpPr>
            <a:spLocks noChangeArrowheads="1"/>
          </p:cNvSpPr>
          <p:nvPr/>
        </p:nvSpPr>
        <p:spPr bwMode="auto">
          <a:xfrm>
            <a:off x="7112000" y="4227513"/>
            <a:ext cx="936625" cy="793750"/>
          </a:xfrm>
          <a:prstGeom prst="can">
            <a:avLst>
              <a:gd name="adj" fmla="val 50000"/>
            </a:avLst>
          </a:prstGeom>
          <a:gradFill rotWithShape="1">
            <a:gsLst>
              <a:gs pos="0">
                <a:srgbClr val="006600">
                  <a:gamma/>
                  <a:shade val="46275"/>
                  <a:invGamma/>
                </a:srgbClr>
              </a:gs>
              <a:gs pos="50000">
                <a:srgbClr val="006600"/>
              </a:gs>
              <a:gs pos="100000">
                <a:srgbClr val="006600">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91" name="AutoShape 59">
            <a:extLst>
              <a:ext uri="{FF2B5EF4-FFF2-40B4-BE49-F238E27FC236}">
                <a16:creationId xmlns:a16="http://schemas.microsoft.com/office/drawing/2014/main" id="{FB15F3F8-E3F5-40E4-83D9-4AAFB5100E3E}"/>
              </a:ext>
            </a:extLst>
          </p:cNvPr>
          <p:cNvSpPr>
            <a:spLocks noChangeArrowheads="1"/>
          </p:cNvSpPr>
          <p:nvPr/>
        </p:nvSpPr>
        <p:spPr bwMode="auto">
          <a:xfrm>
            <a:off x="8121650" y="4478338"/>
            <a:ext cx="1008063" cy="866775"/>
          </a:xfrm>
          <a:prstGeom prst="can">
            <a:avLst>
              <a:gd name="adj" fmla="val 50000"/>
            </a:avLst>
          </a:prstGeom>
          <a:gradFill rotWithShape="1">
            <a:gsLst>
              <a:gs pos="0">
                <a:srgbClr val="006600">
                  <a:gamma/>
                  <a:shade val="46275"/>
                  <a:invGamma/>
                </a:srgbClr>
              </a:gs>
              <a:gs pos="50000">
                <a:srgbClr val="006600"/>
              </a:gs>
              <a:gs pos="100000">
                <a:srgbClr val="006600">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92" name="AutoShape 60">
            <a:extLst>
              <a:ext uri="{FF2B5EF4-FFF2-40B4-BE49-F238E27FC236}">
                <a16:creationId xmlns:a16="http://schemas.microsoft.com/office/drawing/2014/main" id="{778677C1-319A-42F7-A43F-FCB1768ED926}"/>
              </a:ext>
            </a:extLst>
          </p:cNvPr>
          <p:cNvSpPr>
            <a:spLocks noChangeArrowheads="1"/>
          </p:cNvSpPr>
          <p:nvPr/>
        </p:nvSpPr>
        <p:spPr bwMode="auto">
          <a:xfrm>
            <a:off x="5310188" y="3452813"/>
            <a:ext cx="792162" cy="649287"/>
          </a:xfrm>
          <a:prstGeom prst="can">
            <a:avLst>
              <a:gd name="adj" fmla="val 50000"/>
            </a:avLst>
          </a:prstGeom>
          <a:gradFill rotWithShape="1">
            <a:gsLst>
              <a:gs pos="0">
                <a:srgbClr val="CC6600">
                  <a:gamma/>
                  <a:shade val="46275"/>
                  <a:invGamma/>
                </a:srgbClr>
              </a:gs>
              <a:gs pos="50000">
                <a:srgbClr val="CC6600"/>
              </a:gs>
              <a:gs pos="100000">
                <a:srgbClr val="CC6600">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93" name="AutoShape 61">
            <a:extLst>
              <a:ext uri="{FF2B5EF4-FFF2-40B4-BE49-F238E27FC236}">
                <a16:creationId xmlns:a16="http://schemas.microsoft.com/office/drawing/2014/main" id="{AC92419C-3683-48F8-96E4-3193E6DA3320}"/>
              </a:ext>
            </a:extLst>
          </p:cNvPr>
          <p:cNvSpPr>
            <a:spLocks noChangeArrowheads="1"/>
          </p:cNvSpPr>
          <p:nvPr/>
        </p:nvSpPr>
        <p:spPr bwMode="auto">
          <a:xfrm>
            <a:off x="6173788" y="3627438"/>
            <a:ext cx="865187" cy="720725"/>
          </a:xfrm>
          <a:prstGeom prst="can">
            <a:avLst>
              <a:gd name="adj" fmla="val 50000"/>
            </a:avLst>
          </a:prstGeom>
          <a:gradFill rotWithShape="1">
            <a:gsLst>
              <a:gs pos="0">
                <a:srgbClr val="CC6600">
                  <a:gamma/>
                  <a:shade val="46275"/>
                  <a:invGamma/>
                </a:srgbClr>
              </a:gs>
              <a:gs pos="50000">
                <a:srgbClr val="CC6600"/>
              </a:gs>
              <a:gs pos="100000">
                <a:srgbClr val="CC6600">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94" name="AutoShape 62">
            <a:extLst>
              <a:ext uri="{FF2B5EF4-FFF2-40B4-BE49-F238E27FC236}">
                <a16:creationId xmlns:a16="http://schemas.microsoft.com/office/drawing/2014/main" id="{5C71F460-590B-42E5-B330-814D20FD523A}"/>
              </a:ext>
            </a:extLst>
          </p:cNvPr>
          <p:cNvSpPr>
            <a:spLocks noChangeArrowheads="1"/>
          </p:cNvSpPr>
          <p:nvPr/>
        </p:nvSpPr>
        <p:spPr bwMode="auto">
          <a:xfrm>
            <a:off x="7110413" y="3803650"/>
            <a:ext cx="936625" cy="793750"/>
          </a:xfrm>
          <a:prstGeom prst="can">
            <a:avLst>
              <a:gd name="adj" fmla="val 50000"/>
            </a:avLst>
          </a:prstGeom>
          <a:gradFill rotWithShape="1">
            <a:gsLst>
              <a:gs pos="0">
                <a:srgbClr val="CC6600">
                  <a:gamma/>
                  <a:shade val="46275"/>
                  <a:invGamma/>
                </a:srgbClr>
              </a:gs>
              <a:gs pos="50000">
                <a:srgbClr val="CC6600"/>
              </a:gs>
              <a:gs pos="100000">
                <a:srgbClr val="CC6600">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95" name="AutoShape 63">
            <a:extLst>
              <a:ext uri="{FF2B5EF4-FFF2-40B4-BE49-F238E27FC236}">
                <a16:creationId xmlns:a16="http://schemas.microsoft.com/office/drawing/2014/main" id="{FBC7C025-7E9B-4017-8E26-F03E2C25FB41}"/>
              </a:ext>
            </a:extLst>
          </p:cNvPr>
          <p:cNvSpPr>
            <a:spLocks noChangeArrowheads="1"/>
          </p:cNvSpPr>
          <p:nvPr/>
        </p:nvSpPr>
        <p:spPr bwMode="auto">
          <a:xfrm>
            <a:off x="8120063" y="4030663"/>
            <a:ext cx="1008062" cy="866775"/>
          </a:xfrm>
          <a:prstGeom prst="can">
            <a:avLst>
              <a:gd name="adj" fmla="val 50000"/>
            </a:avLst>
          </a:prstGeom>
          <a:gradFill rotWithShape="1">
            <a:gsLst>
              <a:gs pos="0">
                <a:srgbClr val="CC6600">
                  <a:gamma/>
                  <a:shade val="46275"/>
                  <a:invGamma/>
                </a:srgbClr>
              </a:gs>
              <a:gs pos="50000">
                <a:srgbClr val="CC6600"/>
              </a:gs>
              <a:gs pos="100000">
                <a:srgbClr val="CC6600">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96" name="AutoShape 64">
            <a:extLst>
              <a:ext uri="{FF2B5EF4-FFF2-40B4-BE49-F238E27FC236}">
                <a16:creationId xmlns:a16="http://schemas.microsoft.com/office/drawing/2014/main" id="{F9E22B79-2FBF-48BF-840A-558F31FAEC2A}"/>
              </a:ext>
            </a:extLst>
          </p:cNvPr>
          <p:cNvSpPr>
            <a:spLocks noChangeArrowheads="1"/>
          </p:cNvSpPr>
          <p:nvPr/>
        </p:nvSpPr>
        <p:spPr bwMode="auto">
          <a:xfrm>
            <a:off x="5310188" y="3105150"/>
            <a:ext cx="792162" cy="649288"/>
          </a:xfrm>
          <a:prstGeom prst="can">
            <a:avLst>
              <a:gd name="adj" fmla="val 50000"/>
            </a:avLst>
          </a:prstGeom>
          <a:gradFill rotWithShape="1">
            <a:gsLst>
              <a:gs pos="0">
                <a:srgbClr val="FF9999">
                  <a:gamma/>
                  <a:shade val="46275"/>
                  <a:invGamma/>
                </a:srgbClr>
              </a:gs>
              <a:gs pos="50000">
                <a:srgbClr val="FF9999"/>
              </a:gs>
              <a:gs pos="100000">
                <a:srgbClr val="FF9999">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97" name="AutoShape 65">
            <a:extLst>
              <a:ext uri="{FF2B5EF4-FFF2-40B4-BE49-F238E27FC236}">
                <a16:creationId xmlns:a16="http://schemas.microsoft.com/office/drawing/2014/main" id="{F9AFD7A3-088A-4295-B6AC-00300BE54FAC}"/>
              </a:ext>
            </a:extLst>
          </p:cNvPr>
          <p:cNvSpPr>
            <a:spLocks noChangeArrowheads="1"/>
          </p:cNvSpPr>
          <p:nvPr/>
        </p:nvSpPr>
        <p:spPr bwMode="auto">
          <a:xfrm>
            <a:off x="6173788" y="3241675"/>
            <a:ext cx="865187" cy="720725"/>
          </a:xfrm>
          <a:prstGeom prst="can">
            <a:avLst>
              <a:gd name="adj" fmla="val 50000"/>
            </a:avLst>
          </a:prstGeom>
          <a:gradFill rotWithShape="1">
            <a:gsLst>
              <a:gs pos="0">
                <a:srgbClr val="FF9999">
                  <a:gamma/>
                  <a:shade val="46275"/>
                  <a:invGamma/>
                </a:srgbClr>
              </a:gs>
              <a:gs pos="50000">
                <a:srgbClr val="FF9999"/>
              </a:gs>
              <a:gs pos="100000">
                <a:srgbClr val="FF9999">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98" name="AutoShape 66">
            <a:extLst>
              <a:ext uri="{FF2B5EF4-FFF2-40B4-BE49-F238E27FC236}">
                <a16:creationId xmlns:a16="http://schemas.microsoft.com/office/drawing/2014/main" id="{95E9B4BE-7C35-4AEE-A013-5A27BB643DEC}"/>
              </a:ext>
            </a:extLst>
          </p:cNvPr>
          <p:cNvSpPr>
            <a:spLocks noChangeArrowheads="1"/>
          </p:cNvSpPr>
          <p:nvPr/>
        </p:nvSpPr>
        <p:spPr bwMode="auto">
          <a:xfrm>
            <a:off x="7110413" y="3379788"/>
            <a:ext cx="936625" cy="793750"/>
          </a:xfrm>
          <a:prstGeom prst="can">
            <a:avLst>
              <a:gd name="adj" fmla="val 50000"/>
            </a:avLst>
          </a:prstGeom>
          <a:gradFill rotWithShape="1">
            <a:gsLst>
              <a:gs pos="0">
                <a:srgbClr val="FF9999">
                  <a:gamma/>
                  <a:shade val="46275"/>
                  <a:invGamma/>
                </a:srgbClr>
              </a:gs>
              <a:gs pos="50000">
                <a:srgbClr val="FF9999"/>
              </a:gs>
              <a:gs pos="100000">
                <a:srgbClr val="FF9999">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99" name="AutoShape 67">
            <a:extLst>
              <a:ext uri="{FF2B5EF4-FFF2-40B4-BE49-F238E27FC236}">
                <a16:creationId xmlns:a16="http://schemas.microsoft.com/office/drawing/2014/main" id="{7BD778E2-10A3-4034-BAF7-48537BFC4210}"/>
              </a:ext>
            </a:extLst>
          </p:cNvPr>
          <p:cNvSpPr>
            <a:spLocks noChangeArrowheads="1"/>
          </p:cNvSpPr>
          <p:nvPr/>
        </p:nvSpPr>
        <p:spPr bwMode="auto">
          <a:xfrm>
            <a:off x="8120063" y="3582988"/>
            <a:ext cx="1008062" cy="866775"/>
          </a:xfrm>
          <a:prstGeom prst="can">
            <a:avLst>
              <a:gd name="adj" fmla="val 50000"/>
            </a:avLst>
          </a:prstGeom>
          <a:gradFill rotWithShape="1">
            <a:gsLst>
              <a:gs pos="0">
                <a:srgbClr val="FF9999">
                  <a:gamma/>
                  <a:shade val="46275"/>
                  <a:invGamma/>
                </a:srgbClr>
              </a:gs>
              <a:gs pos="50000">
                <a:srgbClr val="FF9999"/>
              </a:gs>
              <a:gs pos="100000">
                <a:srgbClr val="FF9999">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500" name="AutoShape 68">
            <a:extLst>
              <a:ext uri="{FF2B5EF4-FFF2-40B4-BE49-F238E27FC236}">
                <a16:creationId xmlns:a16="http://schemas.microsoft.com/office/drawing/2014/main" id="{D5063950-0531-4278-B93E-341B6E4A11E9}"/>
              </a:ext>
            </a:extLst>
          </p:cNvPr>
          <p:cNvSpPr>
            <a:spLocks noChangeArrowheads="1"/>
          </p:cNvSpPr>
          <p:nvPr/>
        </p:nvSpPr>
        <p:spPr bwMode="auto">
          <a:xfrm>
            <a:off x="5310188" y="2757488"/>
            <a:ext cx="792162" cy="649287"/>
          </a:xfrm>
          <a:prstGeom prst="can">
            <a:avLst>
              <a:gd name="adj" fmla="val 50000"/>
            </a:avLst>
          </a:prstGeom>
          <a:gradFill rotWithShape="1">
            <a:gsLst>
              <a:gs pos="0">
                <a:srgbClr val="9900FF">
                  <a:gamma/>
                  <a:shade val="46275"/>
                  <a:invGamma/>
                </a:srgbClr>
              </a:gs>
              <a:gs pos="50000">
                <a:srgbClr val="9900FF"/>
              </a:gs>
              <a:gs pos="100000">
                <a:srgbClr val="9900FF">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501" name="AutoShape 69">
            <a:extLst>
              <a:ext uri="{FF2B5EF4-FFF2-40B4-BE49-F238E27FC236}">
                <a16:creationId xmlns:a16="http://schemas.microsoft.com/office/drawing/2014/main" id="{D0ED5301-B37C-46DB-A711-BB10E5FA55C0}"/>
              </a:ext>
            </a:extLst>
          </p:cNvPr>
          <p:cNvSpPr>
            <a:spLocks noChangeArrowheads="1"/>
          </p:cNvSpPr>
          <p:nvPr/>
        </p:nvSpPr>
        <p:spPr bwMode="auto">
          <a:xfrm>
            <a:off x="6173788" y="2857500"/>
            <a:ext cx="865187" cy="720725"/>
          </a:xfrm>
          <a:prstGeom prst="can">
            <a:avLst>
              <a:gd name="adj" fmla="val 50000"/>
            </a:avLst>
          </a:prstGeom>
          <a:gradFill rotWithShape="1">
            <a:gsLst>
              <a:gs pos="0">
                <a:srgbClr val="9900FF">
                  <a:gamma/>
                  <a:shade val="46275"/>
                  <a:invGamma/>
                </a:srgbClr>
              </a:gs>
              <a:gs pos="50000">
                <a:srgbClr val="9900FF"/>
              </a:gs>
              <a:gs pos="100000">
                <a:srgbClr val="9900FF">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502" name="AutoShape 70">
            <a:extLst>
              <a:ext uri="{FF2B5EF4-FFF2-40B4-BE49-F238E27FC236}">
                <a16:creationId xmlns:a16="http://schemas.microsoft.com/office/drawing/2014/main" id="{70972D20-E75E-43B9-891B-4637F6A4E714}"/>
              </a:ext>
            </a:extLst>
          </p:cNvPr>
          <p:cNvSpPr>
            <a:spLocks noChangeArrowheads="1"/>
          </p:cNvSpPr>
          <p:nvPr/>
        </p:nvSpPr>
        <p:spPr bwMode="auto">
          <a:xfrm>
            <a:off x="7110413" y="2955925"/>
            <a:ext cx="936625" cy="793750"/>
          </a:xfrm>
          <a:prstGeom prst="can">
            <a:avLst>
              <a:gd name="adj" fmla="val 50000"/>
            </a:avLst>
          </a:prstGeom>
          <a:gradFill rotWithShape="1">
            <a:gsLst>
              <a:gs pos="0">
                <a:srgbClr val="9900FF">
                  <a:gamma/>
                  <a:shade val="46275"/>
                  <a:invGamma/>
                </a:srgbClr>
              </a:gs>
              <a:gs pos="50000">
                <a:srgbClr val="9900FF"/>
              </a:gs>
              <a:gs pos="100000">
                <a:srgbClr val="9900FF">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503" name="AutoShape 71">
            <a:extLst>
              <a:ext uri="{FF2B5EF4-FFF2-40B4-BE49-F238E27FC236}">
                <a16:creationId xmlns:a16="http://schemas.microsoft.com/office/drawing/2014/main" id="{5D276206-1D63-4ECC-93B6-2B946B92F7A6}"/>
              </a:ext>
            </a:extLst>
          </p:cNvPr>
          <p:cNvSpPr>
            <a:spLocks noChangeArrowheads="1"/>
          </p:cNvSpPr>
          <p:nvPr/>
        </p:nvSpPr>
        <p:spPr bwMode="auto">
          <a:xfrm>
            <a:off x="8120063" y="3135313"/>
            <a:ext cx="1008062" cy="866775"/>
          </a:xfrm>
          <a:prstGeom prst="can">
            <a:avLst>
              <a:gd name="adj" fmla="val 50000"/>
            </a:avLst>
          </a:prstGeom>
          <a:gradFill rotWithShape="1">
            <a:gsLst>
              <a:gs pos="0">
                <a:srgbClr val="9900FF">
                  <a:gamma/>
                  <a:shade val="46275"/>
                  <a:invGamma/>
                </a:srgbClr>
              </a:gs>
              <a:gs pos="50000">
                <a:srgbClr val="9900FF"/>
              </a:gs>
              <a:gs pos="100000">
                <a:srgbClr val="9900FF">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504" name="AutoShape 72">
            <a:extLst>
              <a:ext uri="{FF2B5EF4-FFF2-40B4-BE49-F238E27FC236}">
                <a16:creationId xmlns:a16="http://schemas.microsoft.com/office/drawing/2014/main" id="{121D1EA3-E580-47F1-AE8A-262A11749FEC}"/>
              </a:ext>
            </a:extLst>
          </p:cNvPr>
          <p:cNvSpPr>
            <a:spLocks noChangeArrowheads="1"/>
          </p:cNvSpPr>
          <p:nvPr/>
        </p:nvSpPr>
        <p:spPr bwMode="auto">
          <a:xfrm>
            <a:off x="5311775" y="2409825"/>
            <a:ext cx="792163" cy="649288"/>
          </a:xfrm>
          <a:prstGeom prst="can">
            <a:avLst>
              <a:gd name="adj" fmla="val 50000"/>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505" name="AutoShape 73">
            <a:extLst>
              <a:ext uri="{FF2B5EF4-FFF2-40B4-BE49-F238E27FC236}">
                <a16:creationId xmlns:a16="http://schemas.microsoft.com/office/drawing/2014/main" id="{90812B91-DC3F-47C5-AA6C-B884605A67D7}"/>
              </a:ext>
            </a:extLst>
          </p:cNvPr>
          <p:cNvSpPr>
            <a:spLocks noChangeArrowheads="1"/>
          </p:cNvSpPr>
          <p:nvPr/>
        </p:nvSpPr>
        <p:spPr bwMode="auto">
          <a:xfrm>
            <a:off x="6173788" y="2471738"/>
            <a:ext cx="865187" cy="720725"/>
          </a:xfrm>
          <a:prstGeom prst="can">
            <a:avLst>
              <a:gd name="adj" fmla="val 50000"/>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506" name="AutoShape 74">
            <a:extLst>
              <a:ext uri="{FF2B5EF4-FFF2-40B4-BE49-F238E27FC236}">
                <a16:creationId xmlns:a16="http://schemas.microsoft.com/office/drawing/2014/main" id="{D300A657-EA54-4547-B44E-01C32B00DB31}"/>
              </a:ext>
            </a:extLst>
          </p:cNvPr>
          <p:cNvSpPr>
            <a:spLocks noChangeArrowheads="1"/>
          </p:cNvSpPr>
          <p:nvPr/>
        </p:nvSpPr>
        <p:spPr bwMode="auto">
          <a:xfrm>
            <a:off x="7110413" y="2532063"/>
            <a:ext cx="936625" cy="793750"/>
          </a:xfrm>
          <a:prstGeom prst="can">
            <a:avLst>
              <a:gd name="adj" fmla="val 50000"/>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507" name="AutoShape 75">
            <a:extLst>
              <a:ext uri="{FF2B5EF4-FFF2-40B4-BE49-F238E27FC236}">
                <a16:creationId xmlns:a16="http://schemas.microsoft.com/office/drawing/2014/main" id="{18A1EF0D-F733-4A03-B117-6ED9F3773EED}"/>
              </a:ext>
            </a:extLst>
          </p:cNvPr>
          <p:cNvSpPr>
            <a:spLocks noChangeArrowheads="1"/>
          </p:cNvSpPr>
          <p:nvPr/>
        </p:nvSpPr>
        <p:spPr bwMode="auto">
          <a:xfrm>
            <a:off x="8120063" y="2687638"/>
            <a:ext cx="1008062" cy="866775"/>
          </a:xfrm>
          <a:prstGeom prst="can">
            <a:avLst>
              <a:gd name="adj" fmla="val 50000"/>
            </a:avLst>
          </a:prstGeom>
          <a:solidFill>
            <a:srgbClr val="3333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508" name="AutoShape 76">
            <a:extLst>
              <a:ext uri="{FF2B5EF4-FFF2-40B4-BE49-F238E27FC236}">
                <a16:creationId xmlns:a16="http://schemas.microsoft.com/office/drawing/2014/main" id="{24105E2A-609C-4568-9BE3-E9DDE3D18C8F}"/>
              </a:ext>
            </a:extLst>
          </p:cNvPr>
          <p:cNvSpPr>
            <a:spLocks noChangeArrowheads="1"/>
          </p:cNvSpPr>
          <p:nvPr/>
        </p:nvSpPr>
        <p:spPr bwMode="auto">
          <a:xfrm>
            <a:off x="6173788" y="2085975"/>
            <a:ext cx="865187" cy="720725"/>
          </a:xfrm>
          <a:prstGeom prst="can">
            <a:avLst>
              <a:gd name="adj" fmla="val 50000"/>
            </a:avLst>
          </a:prstGeom>
          <a:gradFill rotWithShape="1">
            <a:gsLst>
              <a:gs pos="0">
                <a:srgbClr val="FFCC00">
                  <a:gamma/>
                  <a:shade val="46275"/>
                  <a:invGamma/>
                </a:srgbClr>
              </a:gs>
              <a:gs pos="50000">
                <a:srgbClr val="FFCC00"/>
              </a:gs>
              <a:gs pos="100000">
                <a:srgbClr val="FFCC00">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509" name="AutoShape 77">
            <a:extLst>
              <a:ext uri="{FF2B5EF4-FFF2-40B4-BE49-F238E27FC236}">
                <a16:creationId xmlns:a16="http://schemas.microsoft.com/office/drawing/2014/main" id="{F605FAA7-0C78-48B3-96AA-9852B7AFB179}"/>
              </a:ext>
            </a:extLst>
          </p:cNvPr>
          <p:cNvSpPr>
            <a:spLocks noChangeArrowheads="1"/>
          </p:cNvSpPr>
          <p:nvPr/>
        </p:nvSpPr>
        <p:spPr bwMode="auto">
          <a:xfrm>
            <a:off x="7110413" y="2108200"/>
            <a:ext cx="936625" cy="793750"/>
          </a:xfrm>
          <a:prstGeom prst="can">
            <a:avLst>
              <a:gd name="adj" fmla="val 50000"/>
            </a:avLst>
          </a:prstGeom>
          <a:gradFill rotWithShape="1">
            <a:gsLst>
              <a:gs pos="0">
                <a:srgbClr val="FFCC00">
                  <a:gamma/>
                  <a:shade val="46275"/>
                  <a:invGamma/>
                </a:srgbClr>
              </a:gs>
              <a:gs pos="50000">
                <a:srgbClr val="FFCC00"/>
              </a:gs>
              <a:gs pos="100000">
                <a:srgbClr val="FFCC00">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510" name="AutoShape 78">
            <a:extLst>
              <a:ext uri="{FF2B5EF4-FFF2-40B4-BE49-F238E27FC236}">
                <a16:creationId xmlns:a16="http://schemas.microsoft.com/office/drawing/2014/main" id="{85161DC3-592C-48CA-A712-3E24EB475CEF}"/>
              </a:ext>
            </a:extLst>
          </p:cNvPr>
          <p:cNvSpPr>
            <a:spLocks noChangeArrowheads="1"/>
          </p:cNvSpPr>
          <p:nvPr/>
        </p:nvSpPr>
        <p:spPr bwMode="auto">
          <a:xfrm>
            <a:off x="8120063" y="2239963"/>
            <a:ext cx="1008062" cy="866775"/>
          </a:xfrm>
          <a:prstGeom prst="can">
            <a:avLst>
              <a:gd name="adj" fmla="val 50000"/>
            </a:avLst>
          </a:prstGeom>
          <a:gradFill rotWithShape="1">
            <a:gsLst>
              <a:gs pos="0">
                <a:srgbClr val="FFCC00">
                  <a:gamma/>
                  <a:shade val="46275"/>
                  <a:invGamma/>
                </a:srgbClr>
              </a:gs>
              <a:gs pos="50000">
                <a:srgbClr val="FFCC00"/>
              </a:gs>
              <a:gs pos="100000">
                <a:srgbClr val="FFCC00">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512" name="AutoShape 80">
            <a:extLst>
              <a:ext uri="{FF2B5EF4-FFF2-40B4-BE49-F238E27FC236}">
                <a16:creationId xmlns:a16="http://schemas.microsoft.com/office/drawing/2014/main" id="{8EB46682-CB08-43FF-B758-959DACBD8D10}"/>
              </a:ext>
            </a:extLst>
          </p:cNvPr>
          <p:cNvSpPr>
            <a:spLocks noChangeArrowheads="1"/>
          </p:cNvSpPr>
          <p:nvPr/>
        </p:nvSpPr>
        <p:spPr bwMode="auto">
          <a:xfrm>
            <a:off x="7110413" y="1684338"/>
            <a:ext cx="936625" cy="793750"/>
          </a:xfrm>
          <a:prstGeom prst="can">
            <a:avLst>
              <a:gd name="adj" fmla="val 50000"/>
            </a:avLst>
          </a:prstGeom>
          <a:gradFill rotWithShape="1">
            <a:gsLst>
              <a:gs pos="0">
                <a:srgbClr val="009999">
                  <a:gamma/>
                  <a:shade val="46275"/>
                  <a:invGamma/>
                </a:srgbClr>
              </a:gs>
              <a:gs pos="50000">
                <a:srgbClr val="009999"/>
              </a:gs>
              <a:gs pos="100000">
                <a:srgbClr val="009999">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513" name="AutoShape 81">
            <a:extLst>
              <a:ext uri="{FF2B5EF4-FFF2-40B4-BE49-F238E27FC236}">
                <a16:creationId xmlns:a16="http://schemas.microsoft.com/office/drawing/2014/main" id="{CC446D1B-F75D-41B1-B411-5A99985B8484}"/>
              </a:ext>
            </a:extLst>
          </p:cNvPr>
          <p:cNvSpPr>
            <a:spLocks noChangeArrowheads="1"/>
          </p:cNvSpPr>
          <p:nvPr/>
        </p:nvSpPr>
        <p:spPr bwMode="auto">
          <a:xfrm>
            <a:off x="8120063" y="1792288"/>
            <a:ext cx="1008062" cy="866775"/>
          </a:xfrm>
          <a:prstGeom prst="can">
            <a:avLst>
              <a:gd name="adj" fmla="val 50000"/>
            </a:avLst>
          </a:prstGeom>
          <a:gradFill rotWithShape="1">
            <a:gsLst>
              <a:gs pos="0">
                <a:srgbClr val="009999">
                  <a:gamma/>
                  <a:shade val="46275"/>
                  <a:invGamma/>
                </a:srgbClr>
              </a:gs>
              <a:gs pos="50000">
                <a:srgbClr val="009999"/>
              </a:gs>
              <a:gs pos="100000">
                <a:srgbClr val="009999">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515" name="AutoShape 83">
            <a:extLst>
              <a:ext uri="{FF2B5EF4-FFF2-40B4-BE49-F238E27FC236}">
                <a16:creationId xmlns:a16="http://schemas.microsoft.com/office/drawing/2014/main" id="{8B4C8451-EEDD-4FC5-A0B3-BAA97736447B}"/>
              </a:ext>
            </a:extLst>
          </p:cNvPr>
          <p:cNvSpPr>
            <a:spLocks noChangeArrowheads="1"/>
          </p:cNvSpPr>
          <p:nvPr/>
        </p:nvSpPr>
        <p:spPr bwMode="auto">
          <a:xfrm>
            <a:off x="8120063" y="1344613"/>
            <a:ext cx="1008062" cy="866775"/>
          </a:xfrm>
          <a:prstGeom prst="can">
            <a:avLst>
              <a:gd name="adj" fmla="val 50000"/>
            </a:avLst>
          </a:prstGeom>
          <a:gradFill rotWithShape="1">
            <a:gsLst>
              <a:gs pos="0">
                <a:srgbClr val="990033">
                  <a:gamma/>
                  <a:shade val="46275"/>
                  <a:invGamma/>
                </a:srgbClr>
              </a:gs>
              <a:gs pos="50000">
                <a:srgbClr val="990033"/>
              </a:gs>
              <a:gs pos="100000">
                <a:srgbClr val="990033">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535" name="Rectangle 103">
            <a:extLst>
              <a:ext uri="{FF2B5EF4-FFF2-40B4-BE49-F238E27FC236}">
                <a16:creationId xmlns:a16="http://schemas.microsoft.com/office/drawing/2014/main" id="{6E0D334B-4770-480A-8770-1789047559FC}"/>
              </a:ext>
            </a:extLst>
          </p:cNvPr>
          <p:cNvSpPr>
            <a:spLocks noChangeArrowheads="1"/>
          </p:cNvSpPr>
          <p:nvPr/>
        </p:nvSpPr>
        <p:spPr bwMode="auto">
          <a:xfrm>
            <a:off x="560388" y="981075"/>
            <a:ext cx="3671887" cy="1727200"/>
          </a:xfrm>
          <a:prstGeom prst="rect">
            <a:avLst/>
          </a:prstGeom>
          <a:solidFill>
            <a:srgbClr val="FFFF99"/>
          </a:solidFill>
          <a:ln w="6350">
            <a:solidFill>
              <a:srgbClr val="969696"/>
            </a:solidFill>
            <a:miter lim="800000"/>
            <a:headEnd/>
            <a:tailEnd/>
          </a:ln>
          <a:effectLst>
            <a:outerShdw dist="35921" dir="2700000" algn="ctr" rotWithShape="0">
              <a:schemeClr val="bg2"/>
            </a:outerShdw>
          </a:effectLst>
        </p:spPr>
        <p:txBody>
          <a:bodyPr lIns="180000" tIns="180000" rIns="180000" bIns="180000"/>
          <a:lstStyle/>
          <a:p>
            <a:r>
              <a:rPr lang="ja-JP" altLang="en-US" sz="1200">
                <a:latin typeface="Arial" panose="020B0604020202020204" pitchFamily="34" charset="0"/>
                <a:ea typeface="メイリオ" panose="020B0604030504040204" pitchFamily="50" charset="-128"/>
              </a:rPr>
              <a:t>計画ステップの概要説明計画ステップの概要説明計画ステップの概要説明計画ステップの概要説明計画ステップの概要説明計画ステップの概要説明計画ステップの概要説明計画ステップの概要説明計画ステップの概要説明</a:t>
            </a:r>
          </a:p>
        </p:txBody>
      </p:sp>
      <p:sp>
        <p:nvSpPr>
          <p:cNvPr id="18536" name="Text Box 104">
            <a:extLst>
              <a:ext uri="{FF2B5EF4-FFF2-40B4-BE49-F238E27FC236}">
                <a16:creationId xmlns:a16="http://schemas.microsoft.com/office/drawing/2014/main" id="{2A8AB9F8-5EB7-40EF-B349-966B19171455}"/>
              </a:ext>
            </a:extLst>
          </p:cNvPr>
          <p:cNvSpPr txBox="1">
            <a:spLocks noChangeArrowheads="1"/>
          </p:cNvSpPr>
          <p:nvPr/>
        </p:nvSpPr>
        <p:spPr bwMode="auto">
          <a:xfrm>
            <a:off x="2071808" y="3471863"/>
            <a:ext cx="434734"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ja-JP" sz="1000" dirty="0">
                <a:latin typeface="Impact" panose="020B0806030902050204" pitchFamily="34" charset="0"/>
              </a:rPr>
              <a:t>2018</a:t>
            </a:r>
          </a:p>
        </p:txBody>
      </p:sp>
      <p:sp>
        <p:nvSpPr>
          <p:cNvPr id="18537" name="Text Box 105">
            <a:extLst>
              <a:ext uri="{FF2B5EF4-FFF2-40B4-BE49-F238E27FC236}">
                <a16:creationId xmlns:a16="http://schemas.microsoft.com/office/drawing/2014/main" id="{68336DB2-A891-4B45-8AD3-C00E781A85DF}"/>
              </a:ext>
            </a:extLst>
          </p:cNvPr>
          <p:cNvSpPr txBox="1">
            <a:spLocks noChangeArrowheads="1"/>
          </p:cNvSpPr>
          <p:nvPr/>
        </p:nvSpPr>
        <p:spPr bwMode="auto">
          <a:xfrm>
            <a:off x="2550191" y="3375025"/>
            <a:ext cx="486031"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ja-JP" sz="1200" dirty="0">
                <a:latin typeface="Impact" panose="020B0806030902050204" pitchFamily="34" charset="0"/>
              </a:rPr>
              <a:t>2019</a:t>
            </a:r>
          </a:p>
        </p:txBody>
      </p:sp>
      <p:sp>
        <p:nvSpPr>
          <p:cNvPr id="18538" name="Text Box 106">
            <a:extLst>
              <a:ext uri="{FF2B5EF4-FFF2-40B4-BE49-F238E27FC236}">
                <a16:creationId xmlns:a16="http://schemas.microsoft.com/office/drawing/2014/main" id="{892140C8-C5C3-4619-A770-003AB1FA787E}"/>
              </a:ext>
            </a:extLst>
          </p:cNvPr>
          <p:cNvSpPr txBox="1">
            <a:spLocks noChangeArrowheads="1"/>
          </p:cNvSpPr>
          <p:nvPr/>
        </p:nvSpPr>
        <p:spPr bwMode="auto">
          <a:xfrm>
            <a:off x="3189082" y="3259138"/>
            <a:ext cx="502062"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ja-JP" sz="1200" dirty="0">
                <a:latin typeface="Impact" panose="020B0806030902050204" pitchFamily="34" charset="0"/>
              </a:rPr>
              <a:t>2020</a:t>
            </a:r>
          </a:p>
        </p:txBody>
      </p:sp>
      <p:sp>
        <p:nvSpPr>
          <p:cNvPr id="18539" name="Text Box 107">
            <a:extLst>
              <a:ext uri="{FF2B5EF4-FFF2-40B4-BE49-F238E27FC236}">
                <a16:creationId xmlns:a16="http://schemas.microsoft.com/office/drawing/2014/main" id="{DC6875D9-6171-44F5-8709-C42A80E9E39E}"/>
              </a:ext>
            </a:extLst>
          </p:cNvPr>
          <p:cNvSpPr txBox="1">
            <a:spLocks noChangeArrowheads="1"/>
          </p:cNvSpPr>
          <p:nvPr/>
        </p:nvSpPr>
        <p:spPr bwMode="auto">
          <a:xfrm>
            <a:off x="3824288" y="2873375"/>
            <a:ext cx="5318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ja-JP" sz="1400" dirty="0">
                <a:latin typeface="Impact" panose="020B0806030902050204" pitchFamily="34" charset="0"/>
              </a:rPr>
              <a:t>2021</a:t>
            </a:r>
          </a:p>
        </p:txBody>
      </p:sp>
      <p:sp>
        <p:nvSpPr>
          <p:cNvPr id="18540" name="Text Box 108">
            <a:extLst>
              <a:ext uri="{FF2B5EF4-FFF2-40B4-BE49-F238E27FC236}">
                <a16:creationId xmlns:a16="http://schemas.microsoft.com/office/drawing/2014/main" id="{D7CF7EE0-7277-4556-93BD-C9ACAAA63F2E}"/>
              </a:ext>
            </a:extLst>
          </p:cNvPr>
          <p:cNvSpPr txBox="1">
            <a:spLocks noChangeArrowheads="1"/>
          </p:cNvSpPr>
          <p:nvPr/>
        </p:nvSpPr>
        <p:spPr bwMode="auto">
          <a:xfrm>
            <a:off x="4607281" y="2619375"/>
            <a:ext cx="550151"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ja-JP" sz="1400" dirty="0">
                <a:latin typeface="Impact" panose="020B0806030902050204" pitchFamily="34" charset="0"/>
              </a:rPr>
              <a:t>2022</a:t>
            </a:r>
          </a:p>
        </p:txBody>
      </p:sp>
      <p:sp>
        <p:nvSpPr>
          <p:cNvPr id="18541" name="Text Box 109">
            <a:extLst>
              <a:ext uri="{FF2B5EF4-FFF2-40B4-BE49-F238E27FC236}">
                <a16:creationId xmlns:a16="http://schemas.microsoft.com/office/drawing/2014/main" id="{36575826-677C-4939-B4DF-A1019CDD69AC}"/>
              </a:ext>
            </a:extLst>
          </p:cNvPr>
          <p:cNvSpPr txBox="1">
            <a:spLocks noChangeArrowheads="1"/>
          </p:cNvSpPr>
          <p:nvPr/>
        </p:nvSpPr>
        <p:spPr bwMode="auto">
          <a:xfrm>
            <a:off x="5364778" y="2298700"/>
            <a:ext cx="66075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ja-JP" dirty="0">
                <a:latin typeface="Impact" panose="020B0806030902050204" pitchFamily="34" charset="0"/>
              </a:rPr>
              <a:t>2023</a:t>
            </a:r>
          </a:p>
        </p:txBody>
      </p:sp>
      <p:sp>
        <p:nvSpPr>
          <p:cNvPr id="18542" name="Text Box 110">
            <a:extLst>
              <a:ext uri="{FF2B5EF4-FFF2-40B4-BE49-F238E27FC236}">
                <a16:creationId xmlns:a16="http://schemas.microsoft.com/office/drawing/2014/main" id="{5BE959F7-6854-4CC7-9A9F-EEECA83EF738}"/>
              </a:ext>
            </a:extLst>
          </p:cNvPr>
          <p:cNvSpPr txBox="1">
            <a:spLocks noChangeArrowheads="1"/>
          </p:cNvSpPr>
          <p:nvPr/>
        </p:nvSpPr>
        <p:spPr bwMode="auto">
          <a:xfrm>
            <a:off x="6262467" y="1993900"/>
            <a:ext cx="64973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ja-JP" dirty="0">
                <a:latin typeface="Impact" panose="020B0806030902050204" pitchFamily="34" charset="0"/>
              </a:rPr>
              <a:t>2024</a:t>
            </a:r>
          </a:p>
        </p:txBody>
      </p:sp>
      <p:sp>
        <p:nvSpPr>
          <p:cNvPr id="18543" name="Text Box 111">
            <a:extLst>
              <a:ext uri="{FF2B5EF4-FFF2-40B4-BE49-F238E27FC236}">
                <a16:creationId xmlns:a16="http://schemas.microsoft.com/office/drawing/2014/main" id="{12F227D1-B25F-4305-BA56-D240FE6A0ED6}"/>
              </a:ext>
            </a:extLst>
          </p:cNvPr>
          <p:cNvSpPr txBox="1">
            <a:spLocks noChangeArrowheads="1"/>
          </p:cNvSpPr>
          <p:nvPr/>
        </p:nvSpPr>
        <p:spPr bwMode="auto">
          <a:xfrm>
            <a:off x="7236169" y="1552575"/>
            <a:ext cx="716864"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ja-JP" sz="2000" dirty="0">
                <a:latin typeface="Impact" panose="020B0806030902050204" pitchFamily="34" charset="0"/>
              </a:rPr>
              <a:t>2025</a:t>
            </a:r>
          </a:p>
        </p:txBody>
      </p:sp>
      <p:sp>
        <p:nvSpPr>
          <p:cNvPr id="18544" name="Text Box 112">
            <a:extLst>
              <a:ext uri="{FF2B5EF4-FFF2-40B4-BE49-F238E27FC236}">
                <a16:creationId xmlns:a16="http://schemas.microsoft.com/office/drawing/2014/main" id="{369F3881-6236-4DE6-898F-A29D4A6AD486}"/>
              </a:ext>
            </a:extLst>
          </p:cNvPr>
          <p:cNvSpPr txBox="1">
            <a:spLocks noChangeArrowheads="1"/>
          </p:cNvSpPr>
          <p:nvPr/>
        </p:nvSpPr>
        <p:spPr bwMode="auto">
          <a:xfrm>
            <a:off x="8138425" y="1125538"/>
            <a:ext cx="930063"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ja-JP" sz="2800" dirty="0">
                <a:latin typeface="Impact" panose="020B0806030902050204" pitchFamily="34" charset="0"/>
              </a:rPr>
              <a:t>2026</a:t>
            </a:r>
          </a:p>
        </p:txBody>
      </p:sp>
      <p:sp>
        <p:nvSpPr>
          <p:cNvPr id="18546" name="Text Box 114">
            <a:extLst>
              <a:ext uri="{FF2B5EF4-FFF2-40B4-BE49-F238E27FC236}">
                <a16:creationId xmlns:a16="http://schemas.microsoft.com/office/drawing/2014/main" id="{A7D37827-C49D-42F7-AB38-B0D3A383FCE4}"/>
              </a:ext>
            </a:extLst>
          </p:cNvPr>
          <p:cNvSpPr txBox="1">
            <a:spLocks noChangeArrowheads="1"/>
          </p:cNvSpPr>
          <p:nvPr/>
        </p:nvSpPr>
        <p:spPr bwMode="auto">
          <a:xfrm>
            <a:off x="493713" y="3673475"/>
            <a:ext cx="5715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000">
                <a:solidFill>
                  <a:schemeClr val="bg1"/>
                </a:solidFill>
                <a:ea typeface="メイリオ" panose="020B0604030504040204" pitchFamily="50" charset="-128"/>
              </a:rPr>
              <a:t>step1</a:t>
            </a:r>
          </a:p>
        </p:txBody>
      </p:sp>
      <p:sp>
        <p:nvSpPr>
          <p:cNvPr id="18548" name="Text Box 116">
            <a:extLst>
              <a:ext uri="{FF2B5EF4-FFF2-40B4-BE49-F238E27FC236}">
                <a16:creationId xmlns:a16="http://schemas.microsoft.com/office/drawing/2014/main" id="{19EFEC93-B65F-4250-AA7D-C2799C0E13AE}"/>
              </a:ext>
            </a:extLst>
          </p:cNvPr>
          <p:cNvSpPr txBox="1">
            <a:spLocks noChangeArrowheads="1"/>
          </p:cNvSpPr>
          <p:nvPr/>
        </p:nvSpPr>
        <p:spPr bwMode="auto">
          <a:xfrm>
            <a:off x="488950" y="3889375"/>
            <a:ext cx="5715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000">
                <a:solidFill>
                  <a:schemeClr val="bg1"/>
                </a:solidFill>
                <a:ea typeface="メイリオ" panose="020B0604030504040204" pitchFamily="50" charset="-128"/>
              </a:rPr>
              <a:t>step2</a:t>
            </a:r>
          </a:p>
        </p:txBody>
      </p:sp>
      <p:sp>
        <p:nvSpPr>
          <p:cNvPr id="18549" name="Text Box 117">
            <a:extLst>
              <a:ext uri="{FF2B5EF4-FFF2-40B4-BE49-F238E27FC236}">
                <a16:creationId xmlns:a16="http://schemas.microsoft.com/office/drawing/2014/main" id="{E7B9EF61-DC75-45EF-93E4-9B2DFBD5CC08}"/>
              </a:ext>
            </a:extLst>
          </p:cNvPr>
          <p:cNvSpPr txBox="1">
            <a:spLocks noChangeArrowheads="1"/>
          </p:cNvSpPr>
          <p:nvPr/>
        </p:nvSpPr>
        <p:spPr bwMode="auto">
          <a:xfrm>
            <a:off x="488950" y="4121150"/>
            <a:ext cx="5715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000">
                <a:solidFill>
                  <a:schemeClr val="bg1"/>
                </a:solidFill>
                <a:ea typeface="メイリオ" panose="020B0604030504040204" pitchFamily="50" charset="-128"/>
              </a:rPr>
              <a:t>step3</a:t>
            </a:r>
          </a:p>
        </p:txBody>
      </p:sp>
      <p:sp>
        <p:nvSpPr>
          <p:cNvPr id="18550" name="Text Box 118">
            <a:extLst>
              <a:ext uri="{FF2B5EF4-FFF2-40B4-BE49-F238E27FC236}">
                <a16:creationId xmlns:a16="http://schemas.microsoft.com/office/drawing/2014/main" id="{0620F01A-2605-45F4-8D27-5F7FD9D276AA}"/>
              </a:ext>
            </a:extLst>
          </p:cNvPr>
          <p:cNvSpPr txBox="1">
            <a:spLocks noChangeArrowheads="1"/>
          </p:cNvSpPr>
          <p:nvPr/>
        </p:nvSpPr>
        <p:spPr bwMode="auto">
          <a:xfrm>
            <a:off x="488950" y="4337050"/>
            <a:ext cx="5715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000">
                <a:solidFill>
                  <a:schemeClr val="bg1"/>
                </a:solidFill>
                <a:ea typeface="メイリオ" panose="020B0604030504040204" pitchFamily="50" charset="-128"/>
              </a:rPr>
              <a:t>step4</a:t>
            </a:r>
          </a:p>
        </p:txBody>
      </p:sp>
      <p:sp>
        <p:nvSpPr>
          <p:cNvPr id="18551" name="Text Box 119">
            <a:extLst>
              <a:ext uri="{FF2B5EF4-FFF2-40B4-BE49-F238E27FC236}">
                <a16:creationId xmlns:a16="http://schemas.microsoft.com/office/drawing/2014/main" id="{F6062841-9E2C-4E9D-9D10-F2BD3A1C834C}"/>
              </a:ext>
            </a:extLst>
          </p:cNvPr>
          <p:cNvSpPr txBox="1">
            <a:spLocks noChangeArrowheads="1"/>
          </p:cNvSpPr>
          <p:nvPr/>
        </p:nvSpPr>
        <p:spPr bwMode="auto">
          <a:xfrm>
            <a:off x="493713" y="4581525"/>
            <a:ext cx="5715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000">
                <a:solidFill>
                  <a:schemeClr val="bg1"/>
                </a:solidFill>
                <a:ea typeface="メイリオ" panose="020B0604030504040204" pitchFamily="50" charset="-128"/>
              </a:rPr>
              <a:t>step5</a:t>
            </a:r>
          </a:p>
        </p:txBody>
      </p:sp>
      <p:sp>
        <p:nvSpPr>
          <p:cNvPr id="18552" name="Text Box 120">
            <a:extLst>
              <a:ext uri="{FF2B5EF4-FFF2-40B4-BE49-F238E27FC236}">
                <a16:creationId xmlns:a16="http://schemas.microsoft.com/office/drawing/2014/main" id="{33BAA854-3CF4-4A9E-B104-BCD1E0CFCD31}"/>
              </a:ext>
            </a:extLst>
          </p:cNvPr>
          <p:cNvSpPr txBox="1">
            <a:spLocks noChangeArrowheads="1"/>
          </p:cNvSpPr>
          <p:nvPr/>
        </p:nvSpPr>
        <p:spPr bwMode="auto">
          <a:xfrm>
            <a:off x="488950" y="4868863"/>
            <a:ext cx="5715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000">
                <a:solidFill>
                  <a:schemeClr val="bg1"/>
                </a:solidFill>
                <a:ea typeface="メイリオ" panose="020B0604030504040204" pitchFamily="50" charset="-128"/>
              </a:rPr>
              <a:t>step6</a:t>
            </a:r>
          </a:p>
        </p:txBody>
      </p:sp>
      <p:sp>
        <p:nvSpPr>
          <p:cNvPr id="18553" name="Text Box 121">
            <a:extLst>
              <a:ext uri="{FF2B5EF4-FFF2-40B4-BE49-F238E27FC236}">
                <a16:creationId xmlns:a16="http://schemas.microsoft.com/office/drawing/2014/main" id="{60F532C8-445E-4BAE-AEB5-27778D01CD8D}"/>
              </a:ext>
            </a:extLst>
          </p:cNvPr>
          <p:cNvSpPr txBox="1">
            <a:spLocks noChangeArrowheads="1"/>
          </p:cNvSpPr>
          <p:nvPr/>
        </p:nvSpPr>
        <p:spPr bwMode="auto">
          <a:xfrm>
            <a:off x="488950" y="5200650"/>
            <a:ext cx="5715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000">
                <a:solidFill>
                  <a:schemeClr val="bg1"/>
                </a:solidFill>
                <a:ea typeface="メイリオ" panose="020B0604030504040204" pitchFamily="50" charset="-128"/>
              </a:rPr>
              <a:t>step7</a:t>
            </a:r>
          </a:p>
        </p:txBody>
      </p:sp>
      <p:sp>
        <p:nvSpPr>
          <p:cNvPr id="18554" name="Text Box 122">
            <a:extLst>
              <a:ext uri="{FF2B5EF4-FFF2-40B4-BE49-F238E27FC236}">
                <a16:creationId xmlns:a16="http://schemas.microsoft.com/office/drawing/2014/main" id="{109358E7-2169-4BF1-8F1E-FB41916F13CC}"/>
              </a:ext>
            </a:extLst>
          </p:cNvPr>
          <p:cNvSpPr txBox="1">
            <a:spLocks noChangeArrowheads="1"/>
          </p:cNvSpPr>
          <p:nvPr/>
        </p:nvSpPr>
        <p:spPr bwMode="auto">
          <a:xfrm>
            <a:off x="488950" y="5561013"/>
            <a:ext cx="5715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000">
                <a:solidFill>
                  <a:schemeClr val="bg1"/>
                </a:solidFill>
                <a:ea typeface="メイリオ" panose="020B0604030504040204" pitchFamily="50" charset="-128"/>
              </a:rPr>
              <a:t>step8</a:t>
            </a:r>
          </a:p>
        </p:txBody>
      </p:sp>
      <p:sp>
        <p:nvSpPr>
          <p:cNvPr id="18555" name="Text Box 123">
            <a:extLst>
              <a:ext uri="{FF2B5EF4-FFF2-40B4-BE49-F238E27FC236}">
                <a16:creationId xmlns:a16="http://schemas.microsoft.com/office/drawing/2014/main" id="{588849E5-45D0-43E5-A723-864154D69D7F}"/>
              </a:ext>
            </a:extLst>
          </p:cNvPr>
          <p:cNvSpPr txBox="1">
            <a:spLocks noChangeArrowheads="1"/>
          </p:cNvSpPr>
          <p:nvPr/>
        </p:nvSpPr>
        <p:spPr bwMode="auto">
          <a:xfrm>
            <a:off x="493713" y="5949950"/>
            <a:ext cx="5715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000">
                <a:solidFill>
                  <a:schemeClr val="bg1"/>
                </a:solidFill>
                <a:ea typeface="メイリオ" panose="020B0604030504040204" pitchFamily="50" charset="-128"/>
              </a:rPr>
              <a:t>step9</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Freeform 2">
            <a:extLst>
              <a:ext uri="{FF2B5EF4-FFF2-40B4-BE49-F238E27FC236}">
                <a16:creationId xmlns:a16="http://schemas.microsoft.com/office/drawing/2014/main" id="{19C72315-9215-4026-B562-E16245C7A96C}"/>
              </a:ext>
            </a:extLst>
          </p:cNvPr>
          <p:cNvSpPr>
            <a:spLocks/>
          </p:cNvSpPr>
          <p:nvPr/>
        </p:nvSpPr>
        <p:spPr bwMode="auto">
          <a:xfrm>
            <a:off x="415925" y="3068638"/>
            <a:ext cx="9074150" cy="3240087"/>
          </a:xfrm>
          <a:custGeom>
            <a:avLst/>
            <a:gdLst>
              <a:gd name="T0" fmla="*/ 0 w 5716"/>
              <a:gd name="T1" fmla="*/ 0 h 2041"/>
              <a:gd name="T2" fmla="*/ 0 w 5716"/>
              <a:gd name="T3" fmla="*/ 2041 h 2041"/>
              <a:gd name="T4" fmla="*/ 5716 w 5716"/>
              <a:gd name="T5" fmla="*/ 2041 h 2041"/>
              <a:gd name="T6" fmla="*/ 5716 w 5716"/>
              <a:gd name="T7" fmla="*/ 1769 h 2041"/>
              <a:gd name="T8" fmla="*/ 0 w 5716"/>
              <a:gd name="T9" fmla="*/ 0 h 2041"/>
            </a:gdLst>
            <a:ahLst/>
            <a:cxnLst>
              <a:cxn ang="0">
                <a:pos x="T0" y="T1"/>
              </a:cxn>
              <a:cxn ang="0">
                <a:pos x="T2" y="T3"/>
              </a:cxn>
              <a:cxn ang="0">
                <a:pos x="T4" y="T5"/>
              </a:cxn>
              <a:cxn ang="0">
                <a:pos x="T6" y="T7"/>
              </a:cxn>
              <a:cxn ang="0">
                <a:pos x="T8" y="T9"/>
              </a:cxn>
            </a:cxnLst>
            <a:rect l="0" t="0" r="r" b="b"/>
            <a:pathLst>
              <a:path w="5716" h="2041">
                <a:moveTo>
                  <a:pt x="0" y="0"/>
                </a:moveTo>
                <a:lnTo>
                  <a:pt x="0" y="2041"/>
                </a:lnTo>
                <a:lnTo>
                  <a:pt x="5716" y="2041"/>
                </a:lnTo>
                <a:lnTo>
                  <a:pt x="5716" y="1769"/>
                </a:lnTo>
                <a:lnTo>
                  <a:pt x="0" y="0"/>
                </a:lnTo>
                <a:close/>
              </a:path>
            </a:pathLst>
          </a:custGeom>
          <a:gradFill rotWithShape="1">
            <a:gsLst>
              <a:gs pos="0">
                <a:schemeClr val="tx1"/>
              </a:gs>
              <a:gs pos="100000">
                <a:schemeClr val="tx1">
                  <a:gamma/>
                  <a:tint val="66667"/>
                  <a:invGamma/>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770" name="AutoShape 122">
            <a:extLst>
              <a:ext uri="{FF2B5EF4-FFF2-40B4-BE49-F238E27FC236}">
                <a16:creationId xmlns:a16="http://schemas.microsoft.com/office/drawing/2014/main" id="{3EC31022-928F-445A-B40D-CE7EF109E580}"/>
              </a:ext>
            </a:extLst>
          </p:cNvPr>
          <p:cNvSpPr>
            <a:spLocks noChangeArrowheads="1"/>
          </p:cNvSpPr>
          <p:nvPr/>
        </p:nvSpPr>
        <p:spPr bwMode="auto">
          <a:xfrm>
            <a:off x="488950" y="3789363"/>
            <a:ext cx="1781175" cy="198437"/>
          </a:xfrm>
          <a:prstGeom prst="roundRect">
            <a:avLst>
              <a:gd name="adj" fmla="val 50000"/>
            </a:avLst>
          </a:prstGeom>
          <a:solidFill>
            <a:schemeClr val="bg1">
              <a:alpha val="7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bIns="0" anchor="ctr"/>
          <a:lstStyle/>
          <a:p>
            <a:r>
              <a:rPr lang="ja-JP" altLang="en-US" sz="600">
                <a:ea typeface="メイリオ" panose="020B0604030504040204" pitchFamily="50" charset="-128"/>
              </a:rPr>
              <a:t>説明文または計画名など</a:t>
            </a:r>
          </a:p>
        </p:txBody>
      </p:sp>
      <p:sp>
        <p:nvSpPr>
          <p:cNvPr id="27766" name="AutoShape 118">
            <a:extLst>
              <a:ext uri="{FF2B5EF4-FFF2-40B4-BE49-F238E27FC236}">
                <a16:creationId xmlns:a16="http://schemas.microsoft.com/office/drawing/2014/main" id="{38A0945E-71D2-47E4-981A-A74A2B123AC0}"/>
              </a:ext>
            </a:extLst>
          </p:cNvPr>
          <p:cNvSpPr>
            <a:spLocks noChangeArrowheads="1"/>
          </p:cNvSpPr>
          <p:nvPr/>
        </p:nvSpPr>
        <p:spPr bwMode="auto">
          <a:xfrm>
            <a:off x="488950" y="5589588"/>
            <a:ext cx="7415213" cy="587375"/>
          </a:xfrm>
          <a:prstGeom prst="roundRect">
            <a:avLst>
              <a:gd name="adj" fmla="val 50000"/>
            </a:avLst>
          </a:prstGeom>
          <a:solidFill>
            <a:schemeClr val="bg1">
              <a:alpha val="7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bIns="0" anchor="ctr"/>
          <a:lstStyle/>
          <a:p>
            <a:r>
              <a:rPr lang="ja-JP" altLang="en-US" sz="1400">
                <a:ea typeface="メイリオ" panose="020B0604030504040204" pitchFamily="50" charset="-128"/>
              </a:rPr>
              <a:t>説明文または計画名など</a:t>
            </a:r>
          </a:p>
        </p:txBody>
      </p:sp>
      <p:sp>
        <p:nvSpPr>
          <p:cNvPr id="27767" name="AutoShape 119">
            <a:extLst>
              <a:ext uri="{FF2B5EF4-FFF2-40B4-BE49-F238E27FC236}">
                <a16:creationId xmlns:a16="http://schemas.microsoft.com/office/drawing/2014/main" id="{C3846C2B-AF7C-40A9-B73B-602EF5E5FF9E}"/>
              </a:ext>
            </a:extLst>
          </p:cNvPr>
          <p:cNvSpPr>
            <a:spLocks noChangeArrowheads="1"/>
          </p:cNvSpPr>
          <p:nvPr/>
        </p:nvSpPr>
        <p:spPr bwMode="auto">
          <a:xfrm>
            <a:off x="488950" y="5013325"/>
            <a:ext cx="5621338" cy="428625"/>
          </a:xfrm>
          <a:prstGeom prst="roundRect">
            <a:avLst>
              <a:gd name="adj" fmla="val 50000"/>
            </a:avLst>
          </a:prstGeom>
          <a:solidFill>
            <a:schemeClr val="bg1">
              <a:alpha val="7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bIns="0" anchor="ctr"/>
          <a:lstStyle/>
          <a:p>
            <a:r>
              <a:rPr lang="ja-JP" altLang="en-US" sz="1200">
                <a:ea typeface="メイリオ" panose="020B0604030504040204" pitchFamily="50" charset="-128"/>
              </a:rPr>
              <a:t>説明文または計画名など</a:t>
            </a:r>
          </a:p>
        </p:txBody>
      </p:sp>
      <p:sp>
        <p:nvSpPr>
          <p:cNvPr id="27768" name="AutoShape 120">
            <a:extLst>
              <a:ext uri="{FF2B5EF4-FFF2-40B4-BE49-F238E27FC236}">
                <a16:creationId xmlns:a16="http://schemas.microsoft.com/office/drawing/2014/main" id="{EF5C15F8-74EC-4CC1-9506-CC82A1D50302}"/>
              </a:ext>
            </a:extLst>
          </p:cNvPr>
          <p:cNvSpPr>
            <a:spLocks noChangeArrowheads="1"/>
          </p:cNvSpPr>
          <p:nvPr/>
        </p:nvSpPr>
        <p:spPr bwMode="auto">
          <a:xfrm>
            <a:off x="488950" y="4581525"/>
            <a:ext cx="4113213" cy="271463"/>
          </a:xfrm>
          <a:prstGeom prst="roundRect">
            <a:avLst>
              <a:gd name="adj" fmla="val 50000"/>
            </a:avLst>
          </a:prstGeom>
          <a:solidFill>
            <a:schemeClr val="bg1">
              <a:alpha val="7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bIns="0" anchor="ctr"/>
          <a:lstStyle/>
          <a:p>
            <a:r>
              <a:rPr lang="ja-JP" altLang="en-US" sz="1000">
                <a:ea typeface="メイリオ" panose="020B0604030504040204" pitchFamily="50" charset="-128"/>
              </a:rPr>
              <a:t>説明文または計画名など</a:t>
            </a:r>
          </a:p>
        </p:txBody>
      </p:sp>
      <p:sp>
        <p:nvSpPr>
          <p:cNvPr id="27769" name="AutoShape 121">
            <a:extLst>
              <a:ext uri="{FF2B5EF4-FFF2-40B4-BE49-F238E27FC236}">
                <a16:creationId xmlns:a16="http://schemas.microsoft.com/office/drawing/2014/main" id="{B6809648-6569-4BC7-80D9-AC87CE5B78D4}"/>
              </a:ext>
            </a:extLst>
          </p:cNvPr>
          <p:cNvSpPr>
            <a:spLocks noChangeArrowheads="1"/>
          </p:cNvSpPr>
          <p:nvPr/>
        </p:nvSpPr>
        <p:spPr bwMode="auto">
          <a:xfrm>
            <a:off x="488950" y="4149725"/>
            <a:ext cx="2825750" cy="284163"/>
          </a:xfrm>
          <a:prstGeom prst="roundRect">
            <a:avLst>
              <a:gd name="adj" fmla="val 50000"/>
            </a:avLst>
          </a:prstGeom>
          <a:solidFill>
            <a:schemeClr val="bg1">
              <a:alpha val="7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bIns="0" anchor="ctr"/>
          <a:lstStyle/>
          <a:p>
            <a:r>
              <a:rPr lang="ja-JP" altLang="en-US" sz="800">
                <a:ea typeface="メイリオ" panose="020B0604030504040204" pitchFamily="50" charset="-128"/>
              </a:rPr>
              <a:t>説明文または計画名など</a:t>
            </a:r>
          </a:p>
        </p:txBody>
      </p:sp>
      <p:sp>
        <p:nvSpPr>
          <p:cNvPr id="27660" name="Freeform 12">
            <a:extLst>
              <a:ext uri="{FF2B5EF4-FFF2-40B4-BE49-F238E27FC236}">
                <a16:creationId xmlns:a16="http://schemas.microsoft.com/office/drawing/2014/main" id="{FBCDF94A-EDEF-4863-8DAD-A8F292BA9E8E}"/>
              </a:ext>
            </a:extLst>
          </p:cNvPr>
          <p:cNvSpPr>
            <a:spLocks/>
          </p:cNvSpPr>
          <p:nvPr/>
        </p:nvSpPr>
        <p:spPr bwMode="auto">
          <a:xfrm>
            <a:off x="415925" y="836613"/>
            <a:ext cx="9074150" cy="5040312"/>
          </a:xfrm>
          <a:custGeom>
            <a:avLst/>
            <a:gdLst>
              <a:gd name="T0" fmla="*/ 5716 w 5716"/>
              <a:gd name="T1" fmla="*/ 0 h 3175"/>
              <a:gd name="T2" fmla="*/ 5716 w 5716"/>
              <a:gd name="T3" fmla="*/ 3175 h 3175"/>
              <a:gd name="T4" fmla="*/ 0 w 5716"/>
              <a:gd name="T5" fmla="*/ 1406 h 3175"/>
              <a:gd name="T6" fmla="*/ 0 w 5716"/>
              <a:gd name="T7" fmla="*/ 0 h 3175"/>
              <a:gd name="T8" fmla="*/ 5716 w 5716"/>
              <a:gd name="T9" fmla="*/ 0 h 3175"/>
            </a:gdLst>
            <a:ahLst/>
            <a:cxnLst>
              <a:cxn ang="0">
                <a:pos x="T0" y="T1"/>
              </a:cxn>
              <a:cxn ang="0">
                <a:pos x="T2" y="T3"/>
              </a:cxn>
              <a:cxn ang="0">
                <a:pos x="T4" y="T5"/>
              </a:cxn>
              <a:cxn ang="0">
                <a:pos x="T6" y="T7"/>
              </a:cxn>
              <a:cxn ang="0">
                <a:pos x="T8" y="T9"/>
              </a:cxn>
            </a:cxnLst>
            <a:rect l="0" t="0" r="r" b="b"/>
            <a:pathLst>
              <a:path w="5716" h="3175">
                <a:moveTo>
                  <a:pt x="5716" y="0"/>
                </a:moveTo>
                <a:lnTo>
                  <a:pt x="5716" y="3175"/>
                </a:lnTo>
                <a:lnTo>
                  <a:pt x="0" y="1406"/>
                </a:lnTo>
                <a:lnTo>
                  <a:pt x="0" y="0"/>
                </a:lnTo>
                <a:lnTo>
                  <a:pt x="5716" y="0"/>
                </a:lnTo>
                <a:close/>
              </a:path>
            </a:pathLst>
          </a:custGeom>
          <a:gradFill rotWithShape="1">
            <a:gsLst>
              <a:gs pos="0">
                <a:srgbClr val="CCCCFF"/>
              </a:gs>
              <a:gs pos="100000">
                <a:srgbClr val="CCCCFF">
                  <a:gamma/>
                  <a:shade val="46275"/>
                  <a:invGamma/>
                </a:srgb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7661" name="Rectangle 13">
            <a:extLst>
              <a:ext uri="{FF2B5EF4-FFF2-40B4-BE49-F238E27FC236}">
                <a16:creationId xmlns:a16="http://schemas.microsoft.com/office/drawing/2014/main" id="{DFF78395-FF06-41E1-860E-9BCFF6ADB7D4}"/>
              </a:ext>
            </a:extLst>
          </p:cNvPr>
          <p:cNvSpPr>
            <a:spLocks noGrp="1" noChangeArrowheads="1"/>
          </p:cNvSpPr>
          <p:nvPr>
            <p:ph type="title"/>
          </p:nvPr>
        </p:nvSpPr>
        <p:spPr>
          <a:noFill/>
          <a:ln/>
        </p:spPr>
        <p:txBody>
          <a:bodyPr/>
          <a:lstStyle/>
          <a:p>
            <a:r>
              <a:rPr lang="ja-JP" altLang="en-US"/>
              <a:t>計画ステップ</a:t>
            </a:r>
          </a:p>
        </p:txBody>
      </p:sp>
      <p:sp>
        <p:nvSpPr>
          <p:cNvPr id="27670" name="AutoShape 22">
            <a:extLst>
              <a:ext uri="{FF2B5EF4-FFF2-40B4-BE49-F238E27FC236}">
                <a16:creationId xmlns:a16="http://schemas.microsoft.com/office/drawing/2014/main" id="{C86D8C6F-4D91-468F-A498-4608BD80DD32}"/>
              </a:ext>
            </a:extLst>
          </p:cNvPr>
          <p:cNvSpPr>
            <a:spLocks noChangeArrowheads="1"/>
          </p:cNvSpPr>
          <p:nvPr/>
        </p:nvSpPr>
        <p:spPr bwMode="auto">
          <a:xfrm>
            <a:off x="1639888" y="3213100"/>
            <a:ext cx="1009650" cy="792163"/>
          </a:xfrm>
          <a:prstGeom prst="can">
            <a:avLst>
              <a:gd name="adj" fmla="val 50000"/>
            </a:avLst>
          </a:prstGeom>
          <a:gradFill rotWithShape="1">
            <a:gsLst>
              <a:gs pos="0">
                <a:srgbClr val="6699FF">
                  <a:gamma/>
                  <a:shade val="46275"/>
                  <a:invGamma/>
                </a:srgbClr>
              </a:gs>
              <a:gs pos="50000">
                <a:srgbClr val="6699FF"/>
              </a:gs>
              <a:gs pos="100000">
                <a:srgbClr val="6699FF">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7732" name="Rectangle 84">
            <a:extLst>
              <a:ext uri="{FF2B5EF4-FFF2-40B4-BE49-F238E27FC236}">
                <a16:creationId xmlns:a16="http://schemas.microsoft.com/office/drawing/2014/main" id="{6DD10790-A0E2-4232-B7AC-25F6431F8BF2}"/>
              </a:ext>
            </a:extLst>
          </p:cNvPr>
          <p:cNvSpPr>
            <a:spLocks noChangeArrowheads="1"/>
          </p:cNvSpPr>
          <p:nvPr/>
        </p:nvSpPr>
        <p:spPr bwMode="auto">
          <a:xfrm>
            <a:off x="560388" y="981075"/>
            <a:ext cx="4105275" cy="1368425"/>
          </a:xfrm>
          <a:prstGeom prst="rect">
            <a:avLst/>
          </a:prstGeom>
          <a:gradFill rotWithShape="1">
            <a:gsLst>
              <a:gs pos="0">
                <a:schemeClr val="bg1"/>
              </a:gs>
              <a:gs pos="100000">
                <a:schemeClr val="bg1">
                  <a:gamma/>
                  <a:shade val="85882"/>
                  <a:invGamma/>
                </a:schemeClr>
              </a:gs>
            </a:gsLst>
            <a:lin ang="5400000" scaled="1"/>
          </a:gradFill>
          <a:ln w="6350">
            <a:solidFill>
              <a:srgbClr val="969696"/>
            </a:solidFill>
            <a:miter lim="800000"/>
            <a:headEnd/>
            <a:tailEnd/>
          </a:ln>
          <a:effectLst>
            <a:outerShdw dist="35921" dir="2700000" algn="ctr" rotWithShape="0">
              <a:schemeClr val="bg2"/>
            </a:outerShdw>
          </a:effectLst>
        </p:spPr>
        <p:txBody>
          <a:bodyPr lIns="180000" tIns="180000" rIns="180000" bIns="180000"/>
          <a:lstStyle/>
          <a:p>
            <a:r>
              <a:rPr lang="ja-JP" altLang="en-US" sz="1400">
                <a:latin typeface="Arial" panose="020B0604020202020204" pitchFamily="34" charset="0"/>
                <a:ea typeface="メイリオ" panose="020B0604030504040204" pitchFamily="50" charset="-128"/>
              </a:rPr>
              <a:t>計画ステップの概要説明計画ステップの概要説明計画ステップの概要説明計画ステップの概要説明計画ステップの概要説明計画ステップの概要説明計画ステップの概要説明計画ステップの概要説明計画ステップの概要説明</a:t>
            </a:r>
          </a:p>
        </p:txBody>
      </p:sp>
      <p:sp>
        <p:nvSpPr>
          <p:cNvPr id="27733" name="AutoShape 85">
            <a:extLst>
              <a:ext uri="{FF2B5EF4-FFF2-40B4-BE49-F238E27FC236}">
                <a16:creationId xmlns:a16="http://schemas.microsoft.com/office/drawing/2014/main" id="{ED49F37A-E87C-4309-AFAF-FB0490017D03}"/>
              </a:ext>
            </a:extLst>
          </p:cNvPr>
          <p:cNvSpPr>
            <a:spLocks noChangeArrowheads="1"/>
          </p:cNvSpPr>
          <p:nvPr/>
        </p:nvSpPr>
        <p:spPr bwMode="auto">
          <a:xfrm>
            <a:off x="2576513" y="3500438"/>
            <a:ext cx="1225550" cy="935037"/>
          </a:xfrm>
          <a:prstGeom prst="can">
            <a:avLst>
              <a:gd name="adj" fmla="val 50000"/>
            </a:avLst>
          </a:prstGeom>
          <a:gradFill rotWithShape="1">
            <a:gsLst>
              <a:gs pos="0">
                <a:srgbClr val="6699FF">
                  <a:gamma/>
                  <a:shade val="46275"/>
                  <a:invGamma/>
                </a:srgbClr>
              </a:gs>
              <a:gs pos="50000">
                <a:srgbClr val="6699FF"/>
              </a:gs>
              <a:gs pos="100000">
                <a:srgbClr val="6699FF">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7736" name="AutoShape 88">
            <a:extLst>
              <a:ext uri="{FF2B5EF4-FFF2-40B4-BE49-F238E27FC236}">
                <a16:creationId xmlns:a16="http://schemas.microsoft.com/office/drawing/2014/main" id="{89907A1E-9D12-4A69-B673-58DA402A5652}"/>
              </a:ext>
            </a:extLst>
          </p:cNvPr>
          <p:cNvSpPr>
            <a:spLocks noChangeArrowheads="1"/>
          </p:cNvSpPr>
          <p:nvPr/>
        </p:nvSpPr>
        <p:spPr bwMode="auto">
          <a:xfrm>
            <a:off x="3800475" y="3789363"/>
            <a:ext cx="1368425" cy="1079500"/>
          </a:xfrm>
          <a:prstGeom prst="can">
            <a:avLst>
              <a:gd name="adj" fmla="val 50000"/>
            </a:avLst>
          </a:prstGeom>
          <a:gradFill rotWithShape="1">
            <a:gsLst>
              <a:gs pos="0">
                <a:srgbClr val="6699FF">
                  <a:gamma/>
                  <a:shade val="46275"/>
                  <a:invGamma/>
                </a:srgbClr>
              </a:gs>
              <a:gs pos="50000">
                <a:srgbClr val="6699FF"/>
              </a:gs>
              <a:gs pos="100000">
                <a:srgbClr val="6699FF">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7737" name="AutoShape 89">
            <a:extLst>
              <a:ext uri="{FF2B5EF4-FFF2-40B4-BE49-F238E27FC236}">
                <a16:creationId xmlns:a16="http://schemas.microsoft.com/office/drawing/2014/main" id="{85E6E010-B8A2-47C2-991E-EB19BE63072A}"/>
              </a:ext>
            </a:extLst>
          </p:cNvPr>
          <p:cNvSpPr>
            <a:spLocks noChangeArrowheads="1"/>
          </p:cNvSpPr>
          <p:nvPr/>
        </p:nvSpPr>
        <p:spPr bwMode="auto">
          <a:xfrm>
            <a:off x="5168900" y="4221163"/>
            <a:ext cx="1584325" cy="1223962"/>
          </a:xfrm>
          <a:prstGeom prst="can">
            <a:avLst>
              <a:gd name="adj" fmla="val 50000"/>
            </a:avLst>
          </a:prstGeom>
          <a:gradFill rotWithShape="1">
            <a:gsLst>
              <a:gs pos="0">
                <a:srgbClr val="6699FF">
                  <a:gamma/>
                  <a:shade val="46275"/>
                  <a:invGamma/>
                </a:srgbClr>
              </a:gs>
              <a:gs pos="50000">
                <a:srgbClr val="6699FF"/>
              </a:gs>
              <a:gs pos="100000">
                <a:srgbClr val="6699FF">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7738" name="AutoShape 90">
            <a:extLst>
              <a:ext uri="{FF2B5EF4-FFF2-40B4-BE49-F238E27FC236}">
                <a16:creationId xmlns:a16="http://schemas.microsoft.com/office/drawing/2014/main" id="{FEA144DB-F532-4999-8380-490DB22F57E6}"/>
              </a:ext>
            </a:extLst>
          </p:cNvPr>
          <p:cNvSpPr>
            <a:spLocks noChangeArrowheads="1"/>
          </p:cNvSpPr>
          <p:nvPr/>
        </p:nvSpPr>
        <p:spPr bwMode="auto">
          <a:xfrm>
            <a:off x="6753225" y="4724400"/>
            <a:ext cx="1944688" cy="1439863"/>
          </a:xfrm>
          <a:prstGeom prst="can">
            <a:avLst>
              <a:gd name="adj" fmla="val 50000"/>
            </a:avLst>
          </a:prstGeom>
          <a:gradFill rotWithShape="1">
            <a:gsLst>
              <a:gs pos="0">
                <a:srgbClr val="6699FF">
                  <a:gamma/>
                  <a:shade val="46275"/>
                  <a:invGamma/>
                </a:srgbClr>
              </a:gs>
              <a:gs pos="50000">
                <a:srgbClr val="6699FF"/>
              </a:gs>
              <a:gs pos="100000">
                <a:srgbClr val="6699FF">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7741" name="AutoShape 93">
            <a:extLst>
              <a:ext uri="{FF2B5EF4-FFF2-40B4-BE49-F238E27FC236}">
                <a16:creationId xmlns:a16="http://schemas.microsoft.com/office/drawing/2014/main" id="{A63CA377-1FE7-4E54-A094-DEC7B096C826}"/>
              </a:ext>
            </a:extLst>
          </p:cNvPr>
          <p:cNvSpPr>
            <a:spLocks noChangeArrowheads="1"/>
          </p:cNvSpPr>
          <p:nvPr/>
        </p:nvSpPr>
        <p:spPr bwMode="auto">
          <a:xfrm>
            <a:off x="2576513" y="2997200"/>
            <a:ext cx="1225550" cy="935038"/>
          </a:xfrm>
          <a:prstGeom prst="can">
            <a:avLst>
              <a:gd name="adj" fmla="val 50000"/>
            </a:avLst>
          </a:prstGeom>
          <a:gradFill rotWithShape="1">
            <a:gsLst>
              <a:gs pos="0">
                <a:srgbClr val="6699FF">
                  <a:gamma/>
                  <a:shade val="46275"/>
                  <a:invGamma/>
                </a:srgbClr>
              </a:gs>
              <a:gs pos="50000">
                <a:srgbClr val="6699FF"/>
              </a:gs>
              <a:gs pos="100000">
                <a:srgbClr val="6699FF">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7742" name="AutoShape 94">
            <a:extLst>
              <a:ext uri="{FF2B5EF4-FFF2-40B4-BE49-F238E27FC236}">
                <a16:creationId xmlns:a16="http://schemas.microsoft.com/office/drawing/2014/main" id="{5CE9ED6E-FAEB-4B69-88AC-5E701B7215FC}"/>
              </a:ext>
            </a:extLst>
          </p:cNvPr>
          <p:cNvSpPr>
            <a:spLocks noChangeArrowheads="1"/>
          </p:cNvSpPr>
          <p:nvPr/>
        </p:nvSpPr>
        <p:spPr bwMode="auto">
          <a:xfrm>
            <a:off x="3800475" y="3213100"/>
            <a:ext cx="1368425" cy="1079500"/>
          </a:xfrm>
          <a:prstGeom prst="can">
            <a:avLst>
              <a:gd name="adj" fmla="val 50000"/>
            </a:avLst>
          </a:prstGeom>
          <a:gradFill rotWithShape="1">
            <a:gsLst>
              <a:gs pos="0">
                <a:srgbClr val="6699FF">
                  <a:gamma/>
                  <a:shade val="46275"/>
                  <a:invGamma/>
                </a:srgbClr>
              </a:gs>
              <a:gs pos="50000">
                <a:srgbClr val="6699FF"/>
              </a:gs>
              <a:gs pos="100000">
                <a:srgbClr val="6699FF">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7743" name="AutoShape 95">
            <a:extLst>
              <a:ext uri="{FF2B5EF4-FFF2-40B4-BE49-F238E27FC236}">
                <a16:creationId xmlns:a16="http://schemas.microsoft.com/office/drawing/2014/main" id="{A2082F1C-CA6F-4869-A4CC-DD92B95C97C7}"/>
              </a:ext>
            </a:extLst>
          </p:cNvPr>
          <p:cNvSpPr>
            <a:spLocks noChangeArrowheads="1"/>
          </p:cNvSpPr>
          <p:nvPr/>
        </p:nvSpPr>
        <p:spPr bwMode="auto">
          <a:xfrm>
            <a:off x="5168900" y="3573463"/>
            <a:ext cx="1584325" cy="1223962"/>
          </a:xfrm>
          <a:prstGeom prst="can">
            <a:avLst>
              <a:gd name="adj" fmla="val 50000"/>
            </a:avLst>
          </a:prstGeom>
          <a:gradFill rotWithShape="1">
            <a:gsLst>
              <a:gs pos="0">
                <a:srgbClr val="6699FF">
                  <a:gamma/>
                  <a:shade val="46275"/>
                  <a:invGamma/>
                </a:srgbClr>
              </a:gs>
              <a:gs pos="50000">
                <a:srgbClr val="6699FF"/>
              </a:gs>
              <a:gs pos="100000">
                <a:srgbClr val="6699FF">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7744" name="AutoShape 96">
            <a:extLst>
              <a:ext uri="{FF2B5EF4-FFF2-40B4-BE49-F238E27FC236}">
                <a16:creationId xmlns:a16="http://schemas.microsoft.com/office/drawing/2014/main" id="{1ECFAE97-D153-44A9-AB67-6C9D650FF27C}"/>
              </a:ext>
            </a:extLst>
          </p:cNvPr>
          <p:cNvSpPr>
            <a:spLocks noChangeArrowheads="1"/>
          </p:cNvSpPr>
          <p:nvPr/>
        </p:nvSpPr>
        <p:spPr bwMode="auto">
          <a:xfrm>
            <a:off x="6753225" y="3933825"/>
            <a:ext cx="1944688" cy="1439863"/>
          </a:xfrm>
          <a:prstGeom prst="can">
            <a:avLst>
              <a:gd name="adj" fmla="val 50000"/>
            </a:avLst>
          </a:prstGeom>
          <a:gradFill rotWithShape="1">
            <a:gsLst>
              <a:gs pos="0">
                <a:srgbClr val="6699FF">
                  <a:gamma/>
                  <a:shade val="46275"/>
                  <a:invGamma/>
                </a:srgbClr>
              </a:gs>
              <a:gs pos="50000">
                <a:srgbClr val="6699FF"/>
              </a:gs>
              <a:gs pos="100000">
                <a:srgbClr val="6699FF">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7745" name="AutoShape 97">
            <a:extLst>
              <a:ext uri="{FF2B5EF4-FFF2-40B4-BE49-F238E27FC236}">
                <a16:creationId xmlns:a16="http://schemas.microsoft.com/office/drawing/2014/main" id="{9677BD1A-4F47-4D37-85CB-87F45EF53C24}"/>
              </a:ext>
            </a:extLst>
          </p:cNvPr>
          <p:cNvSpPr>
            <a:spLocks noChangeArrowheads="1"/>
          </p:cNvSpPr>
          <p:nvPr/>
        </p:nvSpPr>
        <p:spPr bwMode="auto">
          <a:xfrm>
            <a:off x="3800475" y="2636838"/>
            <a:ext cx="1368425" cy="1079500"/>
          </a:xfrm>
          <a:prstGeom prst="can">
            <a:avLst>
              <a:gd name="adj" fmla="val 50000"/>
            </a:avLst>
          </a:prstGeom>
          <a:gradFill rotWithShape="1">
            <a:gsLst>
              <a:gs pos="0">
                <a:srgbClr val="6699FF">
                  <a:gamma/>
                  <a:shade val="46275"/>
                  <a:invGamma/>
                </a:srgbClr>
              </a:gs>
              <a:gs pos="50000">
                <a:srgbClr val="6699FF"/>
              </a:gs>
              <a:gs pos="100000">
                <a:srgbClr val="6699FF">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7746" name="AutoShape 98">
            <a:extLst>
              <a:ext uri="{FF2B5EF4-FFF2-40B4-BE49-F238E27FC236}">
                <a16:creationId xmlns:a16="http://schemas.microsoft.com/office/drawing/2014/main" id="{60120A1A-5EB6-4B8B-9AA4-C9DAAC30AB2E}"/>
              </a:ext>
            </a:extLst>
          </p:cNvPr>
          <p:cNvSpPr>
            <a:spLocks noChangeArrowheads="1"/>
          </p:cNvSpPr>
          <p:nvPr/>
        </p:nvSpPr>
        <p:spPr bwMode="auto">
          <a:xfrm>
            <a:off x="5168900" y="2924175"/>
            <a:ext cx="1584325" cy="1223963"/>
          </a:xfrm>
          <a:prstGeom prst="can">
            <a:avLst>
              <a:gd name="adj" fmla="val 50000"/>
            </a:avLst>
          </a:prstGeom>
          <a:gradFill rotWithShape="1">
            <a:gsLst>
              <a:gs pos="0">
                <a:srgbClr val="6699FF">
                  <a:gamma/>
                  <a:shade val="46275"/>
                  <a:invGamma/>
                </a:srgbClr>
              </a:gs>
              <a:gs pos="50000">
                <a:srgbClr val="6699FF"/>
              </a:gs>
              <a:gs pos="100000">
                <a:srgbClr val="6699FF">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7747" name="AutoShape 99">
            <a:extLst>
              <a:ext uri="{FF2B5EF4-FFF2-40B4-BE49-F238E27FC236}">
                <a16:creationId xmlns:a16="http://schemas.microsoft.com/office/drawing/2014/main" id="{ECF1E8FF-6C55-4764-8B61-BFBE39B9D875}"/>
              </a:ext>
            </a:extLst>
          </p:cNvPr>
          <p:cNvSpPr>
            <a:spLocks noChangeArrowheads="1"/>
          </p:cNvSpPr>
          <p:nvPr/>
        </p:nvSpPr>
        <p:spPr bwMode="auto">
          <a:xfrm>
            <a:off x="6753225" y="3141663"/>
            <a:ext cx="1944688" cy="1439862"/>
          </a:xfrm>
          <a:prstGeom prst="can">
            <a:avLst>
              <a:gd name="adj" fmla="val 50000"/>
            </a:avLst>
          </a:prstGeom>
          <a:gradFill rotWithShape="1">
            <a:gsLst>
              <a:gs pos="0">
                <a:srgbClr val="6699FF">
                  <a:gamma/>
                  <a:shade val="46275"/>
                  <a:invGamma/>
                </a:srgbClr>
              </a:gs>
              <a:gs pos="50000">
                <a:srgbClr val="6699FF"/>
              </a:gs>
              <a:gs pos="100000">
                <a:srgbClr val="6699FF">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7748" name="AutoShape 100">
            <a:extLst>
              <a:ext uri="{FF2B5EF4-FFF2-40B4-BE49-F238E27FC236}">
                <a16:creationId xmlns:a16="http://schemas.microsoft.com/office/drawing/2014/main" id="{96640B69-0DE6-48A2-8D55-5F22287C0001}"/>
              </a:ext>
            </a:extLst>
          </p:cNvPr>
          <p:cNvSpPr>
            <a:spLocks noChangeArrowheads="1"/>
          </p:cNvSpPr>
          <p:nvPr/>
        </p:nvSpPr>
        <p:spPr bwMode="auto">
          <a:xfrm>
            <a:off x="5168900" y="2274888"/>
            <a:ext cx="1584325" cy="1223962"/>
          </a:xfrm>
          <a:prstGeom prst="can">
            <a:avLst>
              <a:gd name="adj" fmla="val 50000"/>
            </a:avLst>
          </a:prstGeom>
          <a:gradFill rotWithShape="1">
            <a:gsLst>
              <a:gs pos="0">
                <a:srgbClr val="6699FF">
                  <a:gamma/>
                  <a:shade val="46275"/>
                  <a:invGamma/>
                </a:srgbClr>
              </a:gs>
              <a:gs pos="50000">
                <a:srgbClr val="6699FF"/>
              </a:gs>
              <a:gs pos="100000">
                <a:srgbClr val="6699FF">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7749" name="AutoShape 101">
            <a:extLst>
              <a:ext uri="{FF2B5EF4-FFF2-40B4-BE49-F238E27FC236}">
                <a16:creationId xmlns:a16="http://schemas.microsoft.com/office/drawing/2014/main" id="{18B404D3-76F0-46C6-ABF4-0D0B92A88ECA}"/>
              </a:ext>
            </a:extLst>
          </p:cNvPr>
          <p:cNvSpPr>
            <a:spLocks noChangeArrowheads="1"/>
          </p:cNvSpPr>
          <p:nvPr/>
        </p:nvSpPr>
        <p:spPr bwMode="auto">
          <a:xfrm>
            <a:off x="6753225" y="2349500"/>
            <a:ext cx="1944688" cy="1439863"/>
          </a:xfrm>
          <a:prstGeom prst="can">
            <a:avLst>
              <a:gd name="adj" fmla="val 50000"/>
            </a:avLst>
          </a:prstGeom>
          <a:gradFill rotWithShape="1">
            <a:gsLst>
              <a:gs pos="0">
                <a:srgbClr val="6699FF">
                  <a:gamma/>
                  <a:shade val="46275"/>
                  <a:invGamma/>
                </a:srgbClr>
              </a:gs>
              <a:gs pos="50000">
                <a:srgbClr val="6699FF"/>
              </a:gs>
              <a:gs pos="100000">
                <a:srgbClr val="6699FF">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7750" name="AutoShape 102">
            <a:extLst>
              <a:ext uri="{FF2B5EF4-FFF2-40B4-BE49-F238E27FC236}">
                <a16:creationId xmlns:a16="http://schemas.microsoft.com/office/drawing/2014/main" id="{55BD16ED-5085-4C56-A4F7-3B8EA5624065}"/>
              </a:ext>
            </a:extLst>
          </p:cNvPr>
          <p:cNvSpPr>
            <a:spLocks noChangeArrowheads="1"/>
          </p:cNvSpPr>
          <p:nvPr/>
        </p:nvSpPr>
        <p:spPr bwMode="auto">
          <a:xfrm>
            <a:off x="6753225" y="1557338"/>
            <a:ext cx="1944688" cy="1439862"/>
          </a:xfrm>
          <a:prstGeom prst="can">
            <a:avLst>
              <a:gd name="adj" fmla="val 50000"/>
            </a:avLst>
          </a:prstGeom>
          <a:gradFill rotWithShape="1">
            <a:gsLst>
              <a:gs pos="0">
                <a:srgbClr val="6699FF">
                  <a:gamma/>
                  <a:shade val="46275"/>
                  <a:invGamma/>
                </a:srgbClr>
              </a:gs>
              <a:gs pos="50000">
                <a:srgbClr val="6699FF"/>
              </a:gs>
              <a:gs pos="100000">
                <a:srgbClr val="6699FF">
                  <a:gamma/>
                  <a:shade val="46275"/>
                  <a:invGamma/>
                </a:srgb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7751" name="Text Box 103">
            <a:extLst>
              <a:ext uri="{FF2B5EF4-FFF2-40B4-BE49-F238E27FC236}">
                <a16:creationId xmlns:a16="http://schemas.microsoft.com/office/drawing/2014/main" id="{2A48F65C-A342-4E59-A634-915EB95A82B0}"/>
              </a:ext>
            </a:extLst>
          </p:cNvPr>
          <p:cNvSpPr txBox="1">
            <a:spLocks noChangeArrowheads="1"/>
          </p:cNvSpPr>
          <p:nvPr/>
        </p:nvSpPr>
        <p:spPr bwMode="auto">
          <a:xfrm>
            <a:off x="1852246" y="3141663"/>
            <a:ext cx="535724"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ja-JP" sz="1400" dirty="0">
                <a:latin typeface="Impact" panose="020B0806030902050204" pitchFamily="34" charset="0"/>
              </a:rPr>
              <a:t>2018</a:t>
            </a:r>
          </a:p>
        </p:txBody>
      </p:sp>
      <p:sp>
        <p:nvSpPr>
          <p:cNvPr id="27752" name="Text Box 104">
            <a:extLst>
              <a:ext uri="{FF2B5EF4-FFF2-40B4-BE49-F238E27FC236}">
                <a16:creationId xmlns:a16="http://schemas.microsoft.com/office/drawing/2014/main" id="{195B3A1C-D7B7-4588-9588-F0C87CF40C95}"/>
              </a:ext>
            </a:extLst>
          </p:cNvPr>
          <p:cNvSpPr txBox="1">
            <a:spLocks noChangeArrowheads="1"/>
          </p:cNvSpPr>
          <p:nvPr/>
        </p:nvSpPr>
        <p:spPr bwMode="auto">
          <a:xfrm>
            <a:off x="2863787" y="2924175"/>
            <a:ext cx="63671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ja-JP" dirty="0">
                <a:latin typeface="Impact" panose="020B0806030902050204" pitchFamily="34" charset="0"/>
              </a:rPr>
              <a:t>2019</a:t>
            </a:r>
          </a:p>
        </p:txBody>
      </p:sp>
      <p:sp>
        <p:nvSpPr>
          <p:cNvPr id="27753" name="Text Box 105">
            <a:extLst>
              <a:ext uri="{FF2B5EF4-FFF2-40B4-BE49-F238E27FC236}">
                <a16:creationId xmlns:a16="http://schemas.microsoft.com/office/drawing/2014/main" id="{A6AAF4B8-568F-4FF5-AA2A-AE5B3CF5C89B}"/>
              </a:ext>
            </a:extLst>
          </p:cNvPr>
          <p:cNvSpPr txBox="1">
            <a:spLocks noChangeArrowheads="1"/>
          </p:cNvSpPr>
          <p:nvPr/>
        </p:nvSpPr>
        <p:spPr bwMode="auto">
          <a:xfrm>
            <a:off x="4067007" y="2490788"/>
            <a:ext cx="82266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ja-JP" sz="2400" dirty="0">
                <a:latin typeface="Impact" panose="020B0806030902050204" pitchFamily="34" charset="0"/>
              </a:rPr>
              <a:t>2020</a:t>
            </a:r>
          </a:p>
        </p:txBody>
      </p:sp>
      <p:sp>
        <p:nvSpPr>
          <p:cNvPr id="27754" name="Text Box 106">
            <a:extLst>
              <a:ext uri="{FF2B5EF4-FFF2-40B4-BE49-F238E27FC236}">
                <a16:creationId xmlns:a16="http://schemas.microsoft.com/office/drawing/2014/main" id="{E7EA2085-0CB3-4699-B6EE-8905604E0EEF}"/>
              </a:ext>
            </a:extLst>
          </p:cNvPr>
          <p:cNvSpPr txBox="1">
            <a:spLocks noChangeArrowheads="1"/>
          </p:cNvSpPr>
          <p:nvPr/>
        </p:nvSpPr>
        <p:spPr bwMode="auto">
          <a:xfrm>
            <a:off x="5486400" y="2103438"/>
            <a:ext cx="8763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ja-JP" sz="2800" dirty="0">
                <a:latin typeface="Impact" panose="020B0806030902050204" pitchFamily="34" charset="0"/>
              </a:rPr>
              <a:t>2021</a:t>
            </a:r>
          </a:p>
        </p:txBody>
      </p:sp>
      <p:sp>
        <p:nvSpPr>
          <p:cNvPr id="27755" name="Text Box 107">
            <a:extLst>
              <a:ext uri="{FF2B5EF4-FFF2-40B4-BE49-F238E27FC236}">
                <a16:creationId xmlns:a16="http://schemas.microsoft.com/office/drawing/2014/main" id="{F1AF6AFE-E785-4B3B-80D5-13DF16123AFD}"/>
              </a:ext>
            </a:extLst>
          </p:cNvPr>
          <p:cNvSpPr txBox="1">
            <a:spLocks noChangeArrowheads="1"/>
          </p:cNvSpPr>
          <p:nvPr/>
        </p:nvSpPr>
        <p:spPr bwMode="auto">
          <a:xfrm>
            <a:off x="7250556" y="1363663"/>
            <a:ext cx="1024639"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ja-JP" sz="3200" dirty="0">
                <a:latin typeface="Impact" panose="020B0806030902050204" pitchFamily="34" charset="0"/>
              </a:rPr>
              <a:t>2022</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77" name="Rectangle 21" descr="格子 (小)">
            <a:extLst>
              <a:ext uri="{FF2B5EF4-FFF2-40B4-BE49-F238E27FC236}">
                <a16:creationId xmlns:a16="http://schemas.microsoft.com/office/drawing/2014/main" id="{25950DB8-0FAC-4CEC-B931-E88F332C5A39}"/>
              </a:ext>
            </a:extLst>
          </p:cNvPr>
          <p:cNvSpPr>
            <a:spLocks noChangeArrowheads="1"/>
          </p:cNvSpPr>
          <p:nvPr/>
        </p:nvSpPr>
        <p:spPr bwMode="auto">
          <a:xfrm>
            <a:off x="415925" y="836613"/>
            <a:ext cx="9074150" cy="5472112"/>
          </a:xfrm>
          <a:prstGeom prst="rect">
            <a:avLst/>
          </a:prstGeom>
          <a:pattFill prst="smGrid">
            <a:fgClr>
              <a:schemeClr val="accent1"/>
            </a:fgClr>
            <a:bgClr>
              <a:srgbClr val="66CCFF"/>
            </a:bgClr>
          </a:patt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9458" name="Rectangle 2">
            <a:extLst>
              <a:ext uri="{FF2B5EF4-FFF2-40B4-BE49-F238E27FC236}">
                <a16:creationId xmlns:a16="http://schemas.microsoft.com/office/drawing/2014/main" id="{8B422B3A-772F-4D91-A6A1-FEB6DA7CB318}"/>
              </a:ext>
            </a:extLst>
          </p:cNvPr>
          <p:cNvSpPr>
            <a:spLocks noGrp="1" noChangeArrowheads="1"/>
          </p:cNvSpPr>
          <p:nvPr>
            <p:ph type="title"/>
          </p:nvPr>
        </p:nvSpPr>
        <p:spPr>
          <a:noFill/>
          <a:ln/>
        </p:spPr>
        <p:txBody>
          <a:bodyPr/>
          <a:lstStyle/>
          <a:p>
            <a:r>
              <a:rPr lang="ja-JP" altLang="en-US"/>
              <a:t>計画ステップ</a:t>
            </a:r>
          </a:p>
        </p:txBody>
      </p:sp>
      <p:grpSp>
        <p:nvGrpSpPr>
          <p:cNvPr id="19478" name="Group 22">
            <a:extLst>
              <a:ext uri="{FF2B5EF4-FFF2-40B4-BE49-F238E27FC236}">
                <a16:creationId xmlns:a16="http://schemas.microsoft.com/office/drawing/2014/main" id="{8843BA06-3B2D-4C97-A6C3-85D4380060DC}"/>
              </a:ext>
            </a:extLst>
          </p:cNvPr>
          <p:cNvGrpSpPr>
            <a:grpSpLocks/>
          </p:cNvGrpSpPr>
          <p:nvPr/>
        </p:nvGrpSpPr>
        <p:grpSpPr bwMode="auto">
          <a:xfrm>
            <a:off x="487363" y="981075"/>
            <a:ext cx="8786812" cy="5184775"/>
            <a:chOff x="307" y="527"/>
            <a:chExt cx="5535" cy="3448"/>
          </a:xfrm>
        </p:grpSpPr>
        <p:sp>
          <p:nvSpPr>
            <p:cNvPr id="19460" name="AutoShape 4">
              <a:extLst>
                <a:ext uri="{FF2B5EF4-FFF2-40B4-BE49-F238E27FC236}">
                  <a16:creationId xmlns:a16="http://schemas.microsoft.com/office/drawing/2014/main" id="{B72F433C-8671-45F1-BAA0-7E1711E83132}"/>
                </a:ext>
              </a:extLst>
            </p:cNvPr>
            <p:cNvSpPr>
              <a:spLocks noChangeArrowheads="1"/>
            </p:cNvSpPr>
            <p:nvPr/>
          </p:nvSpPr>
          <p:spPr bwMode="auto">
            <a:xfrm rot="-5400000">
              <a:off x="2689" y="-1764"/>
              <a:ext cx="862" cy="5444"/>
            </a:xfrm>
            <a:prstGeom prst="can">
              <a:avLst>
                <a:gd name="adj" fmla="val 64296"/>
              </a:avLst>
            </a:prstGeom>
            <a:gradFill rotWithShape="1">
              <a:gsLst>
                <a:gs pos="0">
                  <a:srgbClr val="009999">
                    <a:gamma/>
                    <a:shade val="46275"/>
                    <a:invGamma/>
                  </a:srgbClr>
                </a:gs>
                <a:gs pos="100000">
                  <a:srgbClr val="009999"/>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9465" name="AutoShape 9">
              <a:extLst>
                <a:ext uri="{FF2B5EF4-FFF2-40B4-BE49-F238E27FC236}">
                  <a16:creationId xmlns:a16="http://schemas.microsoft.com/office/drawing/2014/main" id="{AABEDF10-F337-4EF6-A9CA-D0BEDF7231B9}"/>
                </a:ext>
              </a:extLst>
            </p:cNvPr>
            <p:cNvSpPr>
              <a:spLocks noChangeArrowheads="1"/>
            </p:cNvSpPr>
            <p:nvPr/>
          </p:nvSpPr>
          <p:spPr bwMode="auto">
            <a:xfrm rot="-5400000">
              <a:off x="2689" y="-902"/>
              <a:ext cx="862" cy="5444"/>
            </a:xfrm>
            <a:prstGeom prst="can">
              <a:avLst>
                <a:gd name="adj" fmla="val 64296"/>
              </a:avLst>
            </a:prstGeom>
            <a:gradFill rotWithShape="1">
              <a:gsLst>
                <a:gs pos="0">
                  <a:srgbClr val="CC6600">
                    <a:gamma/>
                    <a:shade val="46275"/>
                    <a:invGamma/>
                  </a:srgbClr>
                </a:gs>
                <a:gs pos="100000">
                  <a:srgbClr val="CC6600"/>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9466" name="AutoShape 10">
              <a:extLst>
                <a:ext uri="{FF2B5EF4-FFF2-40B4-BE49-F238E27FC236}">
                  <a16:creationId xmlns:a16="http://schemas.microsoft.com/office/drawing/2014/main" id="{35C57FA5-687F-4B5E-8989-A555F6AB80AC}"/>
                </a:ext>
              </a:extLst>
            </p:cNvPr>
            <p:cNvSpPr>
              <a:spLocks noChangeArrowheads="1"/>
            </p:cNvSpPr>
            <p:nvPr/>
          </p:nvSpPr>
          <p:spPr bwMode="auto">
            <a:xfrm rot="-5400000">
              <a:off x="2689" y="-40"/>
              <a:ext cx="862" cy="5444"/>
            </a:xfrm>
            <a:prstGeom prst="can">
              <a:avLst>
                <a:gd name="adj" fmla="val 64296"/>
              </a:avLst>
            </a:prstGeom>
            <a:gradFill rotWithShape="1">
              <a:gsLst>
                <a:gs pos="0">
                  <a:srgbClr val="660033">
                    <a:gamma/>
                    <a:shade val="46275"/>
                    <a:invGamma/>
                  </a:srgbClr>
                </a:gs>
                <a:gs pos="100000">
                  <a:srgbClr val="660033"/>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9467" name="AutoShape 11">
              <a:extLst>
                <a:ext uri="{FF2B5EF4-FFF2-40B4-BE49-F238E27FC236}">
                  <a16:creationId xmlns:a16="http://schemas.microsoft.com/office/drawing/2014/main" id="{0C991ABE-B879-4E38-8ACF-74917375CF21}"/>
                </a:ext>
              </a:extLst>
            </p:cNvPr>
            <p:cNvSpPr>
              <a:spLocks noChangeArrowheads="1"/>
            </p:cNvSpPr>
            <p:nvPr/>
          </p:nvSpPr>
          <p:spPr bwMode="auto">
            <a:xfrm>
              <a:off x="1033" y="618"/>
              <a:ext cx="4672" cy="681"/>
            </a:xfrm>
            <a:prstGeom prst="roundRect">
              <a:avLst>
                <a:gd name="adj" fmla="val 50000"/>
              </a:avLst>
            </a:prstGeom>
            <a:solidFill>
              <a:schemeClr val="bg1">
                <a:alpha val="60001"/>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9468" name="AutoShape 12">
              <a:extLst>
                <a:ext uri="{FF2B5EF4-FFF2-40B4-BE49-F238E27FC236}">
                  <a16:creationId xmlns:a16="http://schemas.microsoft.com/office/drawing/2014/main" id="{187199B6-2FBA-42A2-B0B4-91568C0A76CD}"/>
                </a:ext>
              </a:extLst>
            </p:cNvPr>
            <p:cNvSpPr>
              <a:spLocks noChangeArrowheads="1"/>
            </p:cNvSpPr>
            <p:nvPr/>
          </p:nvSpPr>
          <p:spPr bwMode="auto">
            <a:xfrm>
              <a:off x="1033" y="1480"/>
              <a:ext cx="4672" cy="681"/>
            </a:xfrm>
            <a:prstGeom prst="roundRect">
              <a:avLst>
                <a:gd name="adj" fmla="val 50000"/>
              </a:avLst>
            </a:prstGeom>
            <a:solidFill>
              <a:schemeClr val="bg1">
                <a:alpha val="60001"/>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9469" name="AutoShape 13">
              <a:extLst>
                <a:ext uri="{FF2B5EF4-FFF2-40B4-BE49-F238E27FC236}">
                  <a16:creationId xmlns:a16="http://schemas.microsoft.com/office/drawing/2014/main" id="{C5159502-F772-4C16-9D3F-FCC751746EB4}"/>
                </a:ext>
              </a:extLst>
            </p:cNvPr>
            <p:cNvSpPr>
              <a:spLocks noChangeArrowheads="1"/>
            </p:cNvSpPr>
            <p:nvPr/>
          </p:nvSpPr>
          <p:spPr bwMode="auto">
            <a:xfrm>
              <a:off x="1033" y="2342"/>
              <a:ext cx="4672" cy="681"/>
            </a:xfrm>
            <a:prstGeom prst="roundRect">
              <a:avLst>
                <a:gd name="adj" fmla="val 50000"/>
              </a:avLst>
            </a:prstGeom>
            <a:solidFill>
              <a:schemeClr val="bg1">
                <a:alpha val="60001"/>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9470" name="WordArt 14">
              <a:extLst>
                <a:ext uri="{FF2B5EF4-FFF2-40B4-BE49-F238E27FC236}">
                  <a16:creationId xmlns:a16="http://schemas.microsoft.com/office/drawing/2014/main" id="{5A7F3934-DE0E-4733-B53A-F9B930946999}"/>
                </a:ext>
              </a:extLst>
            </p:cNvPr>
            <p:cNvSpPr>
              <a:spLocks noChangeArrowheads="1" noChangeShapeType="1" noTextEdit="1"/>
            </p:cNvSpPr>
            <p:nvPr/>
          </p:nvSpPr>
          <p:spPr bwMode="auto">
            <a:xfrm>
              <a:off x="307" y="845"/>
              <a:ext cx="545" cy="278"/>
            </a:xfrm>
            <a:prstGeom prst="rect">
              <a:avLst/>
            </a:prstGeom>
            <a:extLst>
              <a:ext uri="{AF507438-7753-43E0-B8FC-AC1667EBCBE1}">
                <a14:hiddenEffects xmlns:a14="http://schemas.microsoft.com/office/drawing/2010/main">
                  <a:effectLst/>
                </a14:hiddenEffects>
              </a:ext>
            </a:extLst>
          </p:spPr>
          <p:txBody>
            <a:bodyPr wrap="none" fromWordArt="1">
              <a:prstTxWarp prst="textFadeRight">
                <a:avLst>
                  <a:gd name="adj" fmla="val 0"/>
                </a:avLst>
              </a:prstTxWarp>
              <a:scene3d>
                <a:camera prst="legacyPerspectiveTopRight">
                  <a:rot lat="300000" lon="2400000" rev="0"/>
                </a:camera>
                <a:lightRig rig="legacyFlat4" dir="t"/>
              </a:scene3d>
              <a:sp3d extrusionH="36500" prstMaterial="legacyPlastic">
                <a:extrusionClr>
                  <a:schemeClr val="bg1"/>
                </a:extrusionClr>
                <a:contourClr>
                  <a:srgbClr val="008080"/>
                </a:contourClr>
              </a:sp3d>
            </a:bodyPr>
            <a:lstStyle/>
            <a:p>
              <a:pPr algn="ctr"/>
              <a:r>
                <a:rPr lang="en-US" altLang="ja-JP" sz="3600" kern="10">
                  <a:ln w="9525">
                    <a:round/>
                    <a:headEnd/>
                    <a:tailEnd/>
                  </a:ln>
                  <a:gradFill rotWithShape="1">
                    <a:gsLst>
                      <a:gs pos="0">
                        <a:srgbClr val="008080"/>
                      </a:gs>
                      <a:gs pos="100000">
                        <a:srgbClr val="008080">
                          <a:gamma/>
                          <a:shade val="46275"/>
                          <a:invGamma/>
                        </a:srgbClr>
                      </a:gs>
                    </a:gsLst>
                    <a:lin ang="5400000" scaled="1"/>
                  </a:gradFill>
                </a:rPr>
                <a:t>step1</a:t>
              </a:r>
              <a:endParaRPr lang="ja-JP" altLang="en-US" sz="3600" kern="10">
                <a:ln w="9525">
                  <a:round/>
                  <a:headEnd/>
                  <a:tailEnd/>
                </a:ln>
                <a:gradFill rotWithShape="1">
                  <a:gsLst>
                    <a:gs pos="0">
                      <a:srgbClr val="008080"/>
                    </a:gs>
                    <a:gs pos="100000">
                      <a:srgbClr val="008080">
                        <a:gamma/>
                        <a:shade val="46275"/>
                        <a:invGamma/>
                      </a:srgbClr>
                    </a:gs>
                  </a:gsLst>
                  <a:lin ang="5400000" scaled="1"/>
                </a:gradFill>
              </a:endParaRPr>
            </a:p>
          </p:txBody>
        </p:sp>
        <p:sp>
          <p:nvSpPr>
            <p:cNvPr id="19471" name="WordArt 15">
              <a:extLst>
                <a:ext uri="{FF2B5EF4-FFF2-40B4-BE49-F238E27FC236}">
                  <a16:creationId xmlns:a16="http://schemas.microsoft.com/office/drawing/2014/main" id="{30E76361-E1A3-4328-8732-8E3383F3A013}"/>
                </a:ext>
              </a:extLst>
            </p:cNvPr>
            <p:cNvSpPr>
              <a:spLocks noChangeArrowheads="1" noChangeShapeType="1" noTextEdit="1"/>
            </p:cNvSpPr>
            <p:nvPr/>
          </p:nvSpPr>
          <p:spPr bwMode="auto">
            <a:xfrm>
              <a:off x="307" y="1707"/>
              <a:ext cx="545" cy="278"/>
            </a:xfrm>
            <a:prstGeom prst="rect">
              <a:avLst/>
            </a:prstGeom>
            <a:extLst>
              <a:ext uri="{AF507438-7753-43E0-B8FC-AC1667EBCBE1}">
                <a14:hiddenEffects xmlns:a14="http://schemas.microsoft.com/office/drawing/2010/main">
                  <a:effectLst/>
                </a14:hiddenEffects>
              </a:ext>
            </a:extLst>
          </p:spPr>
          <p:txBody>
            <a:bodyPr wrap="none" fromWordArt="1">
              <a:prstTxWarp prst="textFadeRight">
                <a:avLst>
                  <a:gd name="adj" fmla="val 0"/>
                </a:avLst>
              </a:prstTxWarp>
              <a:scene3d>
                <a:camera prst="legacyPerspectiveTopRight">
                  <a:rot lat="300000" lon="2400000" rev="0"/>
                </a:camera>
                <a:lightRig rig="legacyFlat4" dir="t"/>
              </a:scene3d>
              <a:sp3d extrusionH="36500" prstMaterial="legacyPlastic">
                <a:extrusionClr>
                  <a:schemeClr val="bg1"/>
                </a:extrusionClr>
                <a:contourClr>
                  <a:srgbClr val="CC6600"/>
                </a:contourClr>
              </a:sp3d>
            </a:bodyPr>
            <a:lstStyle/>
            <a:p>
              <a:pPr algn="ctr"/>
              <a:r>
                <a:rPr lang="en-US" altLang="ja-JP" sz="3600" kern="10">
                  <a:ln w="9525">
                    <a:round/>
                    <a:headEnd/>
                    <a:tailEnd/>
                  </a:ln>
                  <a:gradFill rotWithShape="1">
                    <a:gsLst>
                      <a:gs pos="0">
                        <a:srgbClr val="CC6600"/>
                      </a:gs>
                      <a:gs pos="100000">
                        <a:srgbClr val="CC6600">
                          <a:gamma/>
                          <a:shade val="46275"/>
                          <a:invGamma/>
                        </a:srgbClr>
                      </a:gs>
                    </a:gsLst>
                    <a:lin ang="5400000" scaled="1"/>
                  </a:gradFill>
                </a:rPr>
                <a:t>step2</a:t>
              </a:r>
              <a:endParaRPr lang="ja-JP" altLang="en-US" sz="3600" kern="10">
                <a:ln w="9525">
                  <a:round/>
                  <a:headEnd/>
                  <a:tailEnd/>
                </a:ln>
                <a:gradFill rotWithShape="1">
                  <a:gsLst>
                    <a:gs pos="0">
                      <a:srgbClr val="CC6600"/>
                    </a:gs>
                    <a:gs pos="100000">
                      <a:srgbClr val="CC6600">
                        <a:gamma/>
                        <a:shade val="46275"/>
                        <a:invGamma/>
                      </a:srgbClr>
                    </a:gs>
                  </a:gsLst>
                  <a:lin ang="5400000" scaled="1"/>
                </a:gradFill>
              </a:endParaRPr>
            </a:p>
          </p:txBody>
        </p:sp>
        <p:sp>
          <p:nvSpPr>
            <p:cNvPr id="19472" name="WordArt 16">
              <a:extLst>
                <a:ext uri="{FF2B5EF4-FFF2-40B4-BE49-F238E27FC236}">
                  <a16:creationId xmlns:a16="http://schemas.microsoft.com/office/drawing/2014/main" id="{C3483662-AA57-4346-9346-5348046F429D}"/>
                </a:ext>
              </a:extLst>
            </p:cNvPr>
            <p:cNvSpPr>
              <a:spLocks noChangeArrowheads="1" noChangeShapeType="1" noTextEdit="1"/>
            </p:cNvSpPr>
            <p:nvPr/>
          </p:nvSpPr>
          <p:spPr bwMode="auto">
            <a:xfrm>
              <a:off x="307" y="2562"/>
              <a:ext cx="545" cy="278"/>
            </a:xfrm>
            <a:prstGeom prst="rect">
              <a:avLst/>
            </a:prstGeom>
            <a:extLst>
              <a:ext uri="{AF507438-7753-43E0-B8FC-AC1667EBCBE1}">
                <a14:hiddenEffects xmlns:a14="http://schemas.microsoft.com/office/drawing/2010/main">
                  <a:effectLst/>
                </a14:hiddenEffects>
              </a:ext>
            </a:extLst>
          </p:spPr>
          <p:txBody>
            <a:bodyPr wrap="none" fromWordArt="1">
              <a:prstTxWarp prst="textFadeRight">
                <a:avLst>
                  <a:gd name="adj" fmla="val 0"/>
                </a:avLst>
              </a:prstTxWarp>
              <a:scene3d>
                <a:camera prst="legacyPerspectiveTopRight">
                  <a:rot lat="300000" lon="2400000" rev="0"/>
                </a:camera>
                <a:lightRig rig="legacyFlat4" dir="t"/>
              </a:scene3d>
              <a:sp3d extrusionH="36500" prstMaterial="legacyPlastic">
                <a:extrusionClr>
                  <a:schemeClr val="bg1"/>
                </a:extrusionClr>
                <a:contourClr>
                  <a:srgbClr val="660033"/>
                </a:contourClr>
              </a:sp3d>
            </a:bodyPr>
            <a:lstStyle/>
            <a:p>
              <a:pPr algn="ctr"/>
              <a:r>
                <a:rPr lang="en-US" altLang="ja-JP" sz="3600" kern="10">
                  <a:ln w="9525">
                    <a:round/>
                    <a:headEnd/>
                    <a:tailEnd/>
                  </a:ln>
                  <a:gradFill rotWithShape="1">
                    <a:gsLst>
                      <a:gs pos="0">
                        <a:srgbClr val="660033"/>
                      </a:gs>
                      <a:gs pos="100000">
                        <a:srgbClr val="660033">
                          <a:gamma/>
                          <a:shade val="46275"/>
                          <a:invGamma/>
                        </a:srgbClr>
                      </a:gs>
                    </a:gsLst>
                    <a:lin ang="5400000" scaled="1"/>
                  </a:gradFill>
                </a:rPr>
                <a:t>step3</a:t>
              </a:r>
              <a:endParaRPr lang="ja-JP" altLang="en-US" sz="3600" kern="10">
                <a:ln w="9525">
                  <a:round/>
                  <a:headEnd/>
                  <a:tailEnd/>
                </a:ln>
                <a:gradFill rotWithShape="1">
                  <a:gsLst>
                    <a:gs pos="0">
                      <a:srgbClr val="660033"/>
                    </a:gs>
                    <a:gs pos="100000">
                      <a:srgbClr val="660033">
                        <a:gamma/>
                        <a:shade val="46275"/>
                        <a:invGamma/>
                      </a:srgbClr>
                    </a:gs>
                  </a:gsLst>
                  <a:lin ang="5400000" scaled="1"/>
                </a:gradFill>
              </a:endParaRPr>
            </a:p>
          </p:txBody>
        </p:sp>
        <p:sp>
          <p:nvSpPr>
            <p:cNvPr id="19473" name="AutoShape 17">
              <a:extLst>
                <a:ext uri="{FF2B5EF4-FFF2-40B4-BE49-F238E27FC236}">
                  <a16:creationId xmlns:a16="http://schemas.microsoft.com/office/drawing/2014/main" id="{6027871C-A852-46BB-83E2-141E6B510400}"/>
                </a:ext>
              </a:extLst>
            </p:cNvPr>
            <p:cNvSpPr>
              <a:spLocks noChangeArrowheads="1"/>
            </p:cNvSpPr>
            <p:nvPr/>
          </p:nvSpPr>
          <p:spPr bwMode="auto">
            <a:xfrm rot="-5400000">
              <a:off x="2689" y="822"/>
              <a:ext cx="862" cy="5444"/>
            </a:xfrm>
            <a:prstGeom prst="can">
              <a:avLst>
                <a:gd name="adj" fmla="val 64296"/>
              </a:avLst>
            </a:prstGeom>
            <a:gradFill rotWithShape="1">
              <a:gsLst>
                <a:gs pos="0">
                  <a:srgbClr val="000066">
                    <a:gamma/>
                    <a:shade val="46275"/>
                    <a:invGamma/>
                  </a:srgbClr>
                </a:gs>
                <a:gs pos="100000">
                  <a:srgbClr val="000066"/>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9474" name="AutoShape 18">
              <a:extLst>
                <a:ext uri="{FF2B5EF4-FFF2-40B4-BE49-F238E27FC236}">
                  <a16:creationId xmlns:a16="http://schemas.microsoft.com/office/drawing/2014/main" id="{3CD96068-8C93-4FA7-AC95-B511972D5D30}"/>
                </a:ext>
              </a:extLst>
            </p:cNvPr>
            <p:cNvSpPr>
              <a:spLocks noChangeArrowheads="1"/>
            </p:cNvSpPr>
            <p:nvPr/>
          </p:nvSpPr>
          <p:spPr bwMode="auto">
            <a:xfrm>
              <a:off x="1033" y="3204"/>
              <a:ext cx="4672" cy="681"/>
            </a:xfrm>
            <a:prstGeom prst="roundRect">
              <a:avLst>
                <a:gd name="adj" fmla="val 50000"/>
              </a:avLst>
            </a:prstGeom>
            <a:solidFill>
              <a:schemeClr val="bg1">
                <a:alpha val="60001"/>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9475" name="WordArt 19">
              <a:extLst>
                <a:ext uri="{FF2B5EF4-FFF2-40B4-BE49-F238E27FC236}">
                  <a16:creationId xmlns:a16="http://schemas.microsoft.com/office/drawing/2014/main" id="{42F4793E-6DD5-4E4E-A26D-ED3C4FB40257}"/>
                </a:ext>
              </a:extLst>
            </p:cNvPr>
            <p:cNvSpPr>
              <a:spLocks noChangeArrowheads="1" noChangeShapeType="1" noTextEdit="1"/>
            </p:cNvSpPr>
            <p:nvPr/>
          </p:nvSpPr>
          <p:spPr bwMode="auto">
            <a:xfrm>
              <a:off x="307" y="3424"/>
              <a:ext cx="545" cy="278"/>
            </a:xfrm>
            <a:prstGeom prst="rect">
              <a:avLst/>
            </a:prstGeom>
            <a:extLst>
              <a:ext uri="{AF507438-7753-43E0-B8FC-AC1667EBCBE1}">
                <a14:hiddenEffects xmlns:a14="http://schemas.microsoft.com/office/drawing/2010/main">
                  <a:effectLst/>
                </a14:hiddenEffects>
              </a:ext>
            </a:extLst>
          </p:spPr>
          <p:txBody>
            <a:bodyPr wrap="none" fromWordArt="1">
              <a:prstTxWarp prst="textFadeRight">
                <a:avLst>
                  <a:gd name="adj" fmla="val 0"/>
                </a:avLst>
              </a:prstTxWarp>
              <a:scene3d>
                <a:camera prst="legacyPerspectiveTopRight">
                  <a:rot lat="300000" lon="2400000" rev="0"/>
                </a:camera>
                <a:lightRig rig="legacyFlat4" dir="t"/>
              </a:scene3d>
              <a:sp3d extrusionH="36500" prstMaterial="legacyPlastic">
                <a:extrusionClr>
                  <a:schemeClr val="bg1"/>
                </a:extrusionClr>
                <a:contourClr>
                  <a:srgbClr val="000066"/>
                </a:contourClr>
              </a:sp3d>
            </a:bodyPr>
            <a:lstStyle/>
            <a:p>
              <a:pPr algn="ctr"/>
              <a:r>
                <a:rPr lang="en-US" altLang="ja-JP" sz="3600" kern="10">
                  <a:ln w="9525">
                    <a:round/>
                    <a:headEnd/>
                    <a:tailEnd/>
                  </a:ln>
                  <a:gradFill rotWithShape="1">
                    <a:gsLst>
                      <a:gs pos="0">
                        <a:srgbClr val="000066"/>
                      </a:gs>
                      <a:gs pos="100000">
                        <a:srgbClr val="000066">
                          <a:gamma/>
                          <a:shade val="46275"/>
                          <a:invGamma/>
                        </a:srgbClr>
                      </a:gs>
                    </a:gsLst>
                    <a:lin ang="5400000" scaled="1"/>
                  </a:gradFill>
                </a:rPr>
                <a:t>step3</a:t>
              </a:r>
              <a:endParaRPr lang="ja-JP" altLang="en-US" sz="3600" kern="10">
                <a:ln w="9525">
                  <a:round/>
                  <a:headEnd/>
                  <a:tailEnd/>
                </a:ln>
                <a:gradFill rotWithShape="1">
                  <a:gsLst>
                    <a:gs pos="0">
                      <a:srgbClr val="000066"/>
                    </a:gs>
                    <a:gs pos="100000">
                      <a:srgbClr val="000066">
                        <a:gamma/>
                        <a:shade val="46275"/>
                        <a:invGamma/>
                      </a:srgbClr>
                    </a:gs>
                  </a:gsLst>
                  <a:lin ang="5400000" scaled="1"/>
                </a:gradFill>
              </a:endParaRPr>
            </a:p>
          </p:txBody>
        </p:sp>
      </p:grpSp>
      <p:sp>
        <p:nvSpPr>
          <p:cNvPr id="19479" name="Text Box 23">
            <a:extLst>
              <a:ext uri="{FF2B5EF4-FFF2-40B4-BE49-F238E27FC236}">
                <a16:creationId xmlns:a16="http://schemas.microsoft.com/office/drawing/2014/main" id="{80D60CEE-FBFD-4795-A9EA-B6C27E60003A}"/>
              </a:ext>
            </a:extLst>
          </p:cNvPr>
          <p:cNvSpPr txBox="1">
            <a:spLocks noChangeArrowheads="1"/>
          </p:cNvSpPr>
          <p:nvPr/>
        </p:nvSpPr>
        <p:spPr bwMode="auto">
          <a:xfrm>
            <a:off x="1857375" y="1189038"/>
            <a:ext cx="1606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600" b="1">
                <a:ea typeface="メイリオ" panose="020B0604030504040204" pitchFamily="50" charset="-128"/>
              </a:rPr>
              <a:t>説明タイトル　</a:t>
            </a:r>
          </a:p>
        </p:txBody>
      </p:sp>
      <p:sp>
        <p:nvSpPr>
          <p:cNvPr id="19480" name="Line 24">
            <a:extLst>
              <a:ext uri="{FF2B5EF4-FFF2-40B4-BE49-F238E27FC236}">
                <a16:creationId xmlns:a16="http://schemas.microsoft.com/office/drawing/2014/main" id="{F7EEB119-FF26-4162-8F5A-364C7C45A90C}"/>
              </a:ext>
            </a:extLst>
          </p:cNvPr>
          <p:cNvSpPr>
            <a:spLocks noChangeShapeType="1"/>
          </p:cNvSpPr>
          <p:nvPr/>
        </p:nvSpPr>
        <p:spPr bwMode="auto">
          <a:xfrm>
            <a:off x="1928813" y="1484313"/>
            <a:ext cx="6840537" cy="0"/>
          </a:xfrm>
          <a:prstGeom prst="line">
            <a:avLst/>
          </a:prstGeom>
          <a:noFill/>
          <a:ln w="28575">
            <a:solidFill>
              <a:srgbClr val="0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481" name="Text Box 25">
            <a:extLst>
              <a:ext uri="{FF2B5EF4-FFF2-40B4-BE49-F238E27FC236}">
                <a16:creationId xmlns:a16="http://schemas.microsoft.com/office/drawing/2014/main" id="{0D7BA79B-DDAF-4636-BE91-E16E1DD54FAB}"/>
              </a:ext>
            </a:extLst>
          </p:cNvPr>
          <p:cNvSpPr txBox="1">
            <a:spLocks noChangeArrowheads="1"/>
          </p:cNvSpPr>
          <p:nvPr/>
        </p:nvSpPr>
        <p:spPr bwMode="auto">
          <a:xfrm>
            <a:off x="1928813" y="1511300"/>
            <a:ext cx="676910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000">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a:t>
            </a:r>
          </a:p>
        </p:txBody>
      </p:sp>
      <p:sp>
        <p:nvSpPr>
          <p:cNvPr id="19482" name="Text Box 26">
            <a:extLst>
              <a:ext uri="{FF2B5EF4-FFF2-40B4-BE49-F238E27FC236}">
                <a16:creationId xmlns:a16="http://schemas.microsoft.com/office/drawing/2014/main" id="{56E4E6BA-15CB-4856-B399-E625611A9720}"/>
              </a:ext>
            </a:extLst>
          </p:cNvPr>
          <p:cNvSpPr txBox="1">
            <a:spLocks noChangeArrowheads="1"/>
          </p:cNvSpPr>
          <p:nvPr/>
        </p:nvSpPr>
        <p:spPr bwMode="auto">
          <a:xfrm>
            <a:off x="1857375" y="2486025"/>
            <a:ext cx="1606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600" b="1">
                <a:ea typeface="メイリオ" panose="020B0604030504040204" pitchFamily="50" charset="-128"/>
              </a:rPr>
              <a:t>説明タイトル　</a:t>
            </a:r>
          </a:p>
        </p:txBody>
      </p:sp>
      <p:sp>
        <p:nvSpPr>
          <p:cNvPr id="19483" name="Line 27">
            <a:extLst>
              <a:ext uri="{FF2B5EF4-FFF2-40B4-BE49-F238E27FC236}">
                <a16:creationId xmlns:a16="http://schemas.microsoft.com/office/drawing/2014/main" id="{AE6586A9-F8BA-40B8-9742-7EC8365C060C}"/>
              </a:ext>
            </a:extLst>
          </p:cNvPr>
          <p:cNvSpPr>
            <a:spLocks noChangeShapeType="1"/>
          </p:cNvSpPr>
          <p:nvPr/>
        </p:nvSpPr>
        <p:spPr bwMode="auto">
          <a:xfrm>
            <a:off x="1928813" y="2781300"/>
            <a:ext cx="6840537" cy="0"/>
          </a:xfrm>
          <a:prstGeom prst="line">
            <a:avLst/>
          </a:prstGeom>
          <a:noFill/>
          <a:ln w="28575">
            <a:solidFill>
              <a:srgbClr val="CC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484" name="Text Box 28">
            <a:extLst>
              <a:ext uri="{FF2B5EF4-FFF2-40B4-BE49-F238E27FC236}">
                <a16:creationId xmlns:a16="http://schemas.microsoft.com/office/drawing/2014/main" id="{EE0A70F4-6FF3-4C7C-AD8B-EC3D9C38622F}"/>
              </a:ext>
            </a:extLst>
          </p:cNvPr>
          <p:cNvSpPr txBox="1">
            <a:spLocks noChangeArrowheads="1"/>
          </p:cNvSpPr>
          <p:nvPr/>
        </p:nvSpPr>
        <p:spPr bwMode="auto">
          <a:xfrm>
            <a:off x="1928813" y="2808288"/>
            <a:ext cx="676910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000">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a:t>
            </a:r>
          </a:p>
        </p:txBody>
      </p:sp>
      <p:sp>
        <p:nvSpPr>
          <p:cNvPr id="19485" name="Text Box 29">
            <a:extLst>
              <a:ext uri="{FF2B5EF4-FFF2-40B4-BE49-F238E27FC236}">
                <a16:creationId xmlns:a16="http://schemas.microsoft.com/office/drawing/2014/main" id="{458F2EDF-317E-4CA3-89C2-210CC54EF271}"/>
              </a:ext>
            </a:extLst>
          </p:cNvPr>
          <p:cNvSpPr txBox="1">
            <a:spLocks noChangeArrowheads="1"/>
          </p:cNvSpPr>
          <p:nvPr/>
        </p:nvSpPr>
        <p:spPr bwMode="auto">
          <a:xfrm>
            <a:off x="1857375" y="3789363"/>
            <a:ext cx="1606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600" b="1">
                <a:ea typeface="メイリオ" panose="020B0604030504040204" pitchFamily="50" charset="-128"/>
              </a:rPr>
              <a:t>説明タイトル　</a:t>
            </a:r>
          </a:p>
        </p:txBody>
      </p:sp>
      <p:sp>
        <p:nvSpPr>
          <p:cNvPr id="19486" name="Line 30">
            <a:extLst>
              <a:ext uri="{FF2B5EF4-FFF2-40B4-BE49-F238E27FC236}">
                <a16:creationId xmlns:a16="http://schemas.microsoft.com/office/drawing/2014/main" id="{4F9EFC08-2CBC-48E9-8546-F106BDCB915E}"/>
              </a:ext>
            </a:extLst>
          </p:cNvPr>
          <p:cNvSpPr>
            <a:spLocks noChangeShapeType="1"/>
          </p:cNvSpPr>
          <p:nvPr/>
        </p:nvSpPr>
        <p:spPr bwMode="auto">
          <a:xfrm>
            <a:off x="1928813" y="4076700"/>
            <a:ext cx="6840537" cy="7938"/>
          </a:xfrm>
          <a:prstGeom prst="line">
            <a:avLst/>
          </a:prstGeom>
          <a:noFill/>
          <a:ln w="28575">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487" name="Text Box 31">
            <a:extLst>
              <a:ext uri="{FF2B5EF4-FFF2-40B4-BE49-F238E27FC236}">
                <a16:creationId xmlns:a16="http://schemas.microsoft.com/office/drawing/2014/main" id="{03E4619E-7F44-4819-B7E4-D876D0845532}"/>
              </a:ext>
            </a:extLst>
          </p:cNvPr>
          <p:cNvSpPr txBox="1">
            <a:spLocks noChangeArrowheads="1"/>
          </p:cNvSpPr>
          <p:nvPr/>
        </p:nvSpPr>
        <p:spPr bwMode="auto">
          <a:xfrm>
            <a:off x="1928813" y="4111625"/>
            <a:ext cx="676910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000">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a:t>
            </a:r>
          </a:p>
        </p:txBody>
      </p:sp>
      <p:sp>
        <p:nvSpPr>
          <p:cNvPr id="19488" name="Text Box 32">
            <a:extLst>
              <a:ext uri="{FF2B5EF4-FFF2-40B4-BE49-F238E27FC236}">
                <a16:creationId xmlns:a16="http://schemas.microsoft.com/office/drawing/2014/main" id="{3727730F-9ED4-4E2E-B250-19D887005FE7}"/>
              </a:ext>
            </a:extLst>
          </p:cNvPr>
          <p:cNvSpPr txBox="1">
            <a:spLocks noChangeArrowheads="1"/>
          </p:cNvSpPr>
          <p:nvPr/>
        </p:nvSpPr>
        <p:spPr bwMode="auto">
          <a:xfrm>
            <a:off x="1857375" y="5078413"/>
            <a:ext cx="1606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600" b="1">
                <a:ea typeface="メイリオ" panose="020B0604030504040204" pitchFamily="50" charset="-128"/>
              </a:rPr>
              <a:t>説明タイトル　</a:t>
            </a:r>
          </a:p>
        </p:txBody>
      </p:sp>
      <p:sp>
        <p:nvSpPr>
          <p:cNvPr id="19489" name="Line 33">
            <a:extLst>
              <a:ext uri="{FF2B5EF4-FFF2-40B4-BE49-F238E27FC236}">
                <a16:creationId xmlns:a16="http://schemas.microsoft.com/office/drawing/2014/main" id="{EB645820-95F4-44BB-BE6A-E3EB54C7DA24}"/>
              </a:ext>
            </a:extLst>
          </p:cNvPr>
          <p:cNvSpPr>
            <a:spLocks noChangeShapeType="1"/>
          </p:cNvSpPr>
          <p:nvPr/>
        </p:nvSpPr>
        <p:spPr bwMode="auto">
          <a:xfrm>
            <a:off x="1928813" y="5373688"/>
            <a:ext cx="6840537" cy="0"/>
          </a:xfrm>
          <a:prstGeom prst="line">
            <a:avLst/>
          </a:prstGeom>
          <a:noFill/>
          <a:ln w="28575">
            <a:solidFill>
              <a:srgbClr val="0000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490" name="Text Box 34">
            <a:extLst>
              <a:ext uri="{FF2B5EF4-FFF2-40B4-BE49-F238E27FC236}">
                <a16:creationId xmlns:a16="http://schemas.microsoft.com/office/drawing/2014/main" id="{545D760C-800C-4321-ADE5-E105AC8B0308}"/>
              </a:ext>
            </a:extLst>
          </p:cNvPr>
          <p:cNvSpPr txBox="1">
            <a:spLocks noChangeArrowheads="1"/>
          </p:cNvSpPr>
          <p:nvPr/>
        </p:nvSpPr>
        <p:spPr bwMode="auto">
          <a:xfrm>
            <a:off x="1928813" y="5400675"/>
            <a:ext cx="676910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000">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7E13CD23-9B18-42A9-9642-6693D1863AB1}"/>
              </a:ext>
            </a:extLst>
          </p:cNvPr>
          <p:cNvSpPr>
            <a:spLocks noGrp="1" noChangeArrowheads="1"/>
          </p:cNvSpPr>
          <p:nvPr>
            <p:ph type="title"/>
          </p:nvPr>
        </p:nvSpPr>
        <p:spPr>
          <a:noFill/>
          <a:ln/>
        </p:spPr>
        <p:txBody>
          <a:bodyPr/>
          <a:lstStyle/>
          <a:p>
            <a:r>
              <a:rPr lang="ja-JP" altLang="en-US"/>
              <a:t>計画ステップ</a:t>
            </a:r>
          </a:p>
        </p:txBody>
      </p:sp>
      <p:sp>
        <p:nvSpPr>
          <p:cNvPr id="22531" name="Rectangle 3">
            <a:extLst>
              <a:ext uri="{FF2B5EF4-FFF2-40B4-BE49-F238E27FC236}">
                <a16:creationId xmlns:a16="http://schemas.microsoft.com/office/drawing/2014/main" id="{DE10CF74-44AB-472D-A4CA-F4F020147BBA}"/>
              </a:ext>
            </a:extLst>
          </p:cNvPr>
          <p:cNvSpPr>
            <a:spLocks noChangeArrowheads="1"/>
          </p:cNvSpPr>
          <p:nvPr/>
        </p:nvSpPr>
        <p:spPr bwMode="auto">
          <a:xfrm>
            <a:off x="415925" y="836613"/>
            <a:ext cx="9074150" cy="5472112"/>
          </a:xfrm>
          <a:prstGeom prst="rect">
            <a:avLst/>
          </a:prstGeom>
          <a:gradFill rotWithShape="1">
            <a:gsLst>
              <a:gs pos="0">
                <a:srgbClr val="00CC99">
                  <a:gamma/>
                  <a:tint val="33725"/>
                  <a:invGamma/>
                </a:srgbClr>
              </a:gs>
              <a:gs pos="100000">
                <a:srgbClr val="00CC99"/>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532" name="AutoShape 4">
            <a:extLst>
              <a:ext uri="{FF2B5EF4-FFF2-40B4-BE49-F238E27FC236}">
                <a16:creationId xmlns:a16="http://schemas.microsoft.com/office/drawing/2014/main" id="{35BF78D5-A513-4BD1-88C8-A43BF35F6DA7}"/>
              </a:ext>
            </a:extLst>
          </p:cNvPr>
          <p:cNvSpPr>
            <a:spLocks noChangeArrowheads="1"/>
          </p:cNvSpPr>
          <p:nvPr/>
        </p:nvSpPr>
        <p:spPr bwMode="auto">
          <a:xfrm rot="-5400000">
            <a:off x="2216151" y="-963613"/>
            <a:ext cx="5472112" cy="9072563"/>
          </a:xfrm>
          <a:prstGeom prst="triangle">
            <a:avLst>
              <a:gd name="adj" fmla="val 50000"/>
            </a:avLst>
          </a:prstGeom>
          <a:noFill/>
          <a:ln w="3175">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533" name="AutoShape 5">
            <a:extLst>
              <a:ext uri="{FF2B5EF4-FFF2-40B4-BE49-F238E27FC236}">
                <a16:creationId xmlns:a16="http://schemas.microsoft.com/office/drawing/2014/main" id="{4E61F428-2928-4E0D-819C-A8408C543414}"/>
              </a:ext>
            </a:extLst>
          </p:cNvPr>
          <p:cNvSpPr>
            <a:spLocks noChangeArrowheads="1"/>
          </p:cNvSpPr>
          <p:nvPr/>
        </p:nvSpPr>
        <p:spPr bwMode="auto">
          <a:xfrm rot="-5400000">
            <a:off x="3008313" y="-963613"/>
            <a:ext cx="3887788" cy="9072563"/>
          </a:xfrm>
          <a:prstGeom prst="triangle">
            <a:avLst>
              <a:gd name="adj" fmla="val 50000"/>
            </a:avLst>
          </a:prstGeom>
          <a:noFill/>
          <a:ln w="3175">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535" name="AutoShape 7">
            <a:extLst>
              <a:ext uri="{FF2B5EF4-FFF2-40B4-BE49-F238E27FC236}">
                <a16:creationId xmlns:a16="http://schemas.microsoft.com/office/drawing/2014/main" id="{2053EF40-FA60-4C21-9666-90C7D2426E33}"/>
              </a:ext>
            </a:extLst>
          </p:cNvPr>
          <p:cNvSpPr>
            <a:spLocks noChangeArrowheads="1"/>
          </p:cNvSpPr>
          <p:nvPr/>
        </p:nvSpPr>
        <p:spPr bwMode="auto">
          <a:xfrm rot="-5400000">
            <a:off x="4736307" y="-962819"/>
            <a:ext cx="431800" cy="9072563"/>
          </a:xfrm>
          <a:prstGeom prst="triangle">
            <a:avLst>
              <a:gd name="adj" fmla="val 50000"/>
            </a:avLst>
          </a:prstGeom>
          <a:noFill/>
          <a:ln w="3175">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536" name="AutoShape 8">
            <a:extLst>
              <a:ext uri="{FF2B5EF4-FFF2-40B4-BE49-F238E27FC236}">
                <a16:creationId xmlns:a16="http://schemas.microsoft.com/office/drawing/2014/main" id="{2F43684B-E383-4ACC-8FD4-971353584B09}"/>
              </a:ext>
            </a:extLst>
          </p:cNvPr>
          <p:cNvSpPr>
            <a:spLocks noChangeArrowheads="1"/>
          </p:cNvSpPr>
          <p:nvPr/>
        </p:nvSpPr>
        <p:spPr bwMode="auto">
          <a:xfrm rot="-5400000">
            <a:off x="4303713" y="-963613"/>
            <a:ext cx="1296988" cy="9072563"/>
          </a:xfrm>
          <a:prstGeom prst="triangle">
            <a:avLst>
              <a:gd name="adj" fmla="val 50000"/>
            </a:avLst>
          </a:prstGeom>
          <a:noFill/>
          <a:ln w="3175">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537" name="AutoShape 9">
            <a:extLst>
              <a:ext uri="{FF2B5EF4-FFF2-40B4-BE49-F238E27FC236}">
                <a16:creationId xmlns:a16="http://schemas.microsoft.com/office/drawing/2014/main" id="{1CA99AEC-B9C3-44B5-9CB9-3E88BAF424D9}"/>
              </a:ext>
            </a:extLst>
          </p:cNvPr>
          <p:cNvSpPr>
            <a:spLocks noChangeArrowheads="1"/>
          </p:cNvSpPr>
          <p:nvPr/>
        </p:nvSpPr>
        <p:spPr bwMode="auto">
          <a:xfrm rot="-5400000">
            <a:off x="3728244" y="-962819"/>
            <a:ext cx="2447925" cy="9072563"/>
          </a:xfrm>
          <a:prstGeom prst="triangle">
            <a:avLst>
              <a:gd name="adj" fmla="val 50000"/>
            </a:avLst>
          </a:prstGeom>
          <a:noFill/>
          <a:ln w="3175">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538" name="Line 10">
            <a:extLst>
              <a:ext uri="{FF2B5EF4-FFF2-40B4-BE49-F238E27FC236}">
                <a16:creationId xmlns:a16="http://schemas.microsoft.com/office/drawing/2014/main" id="{E8B0B2C6-3461-4B6D-AB88-74D45DC88D35}"/>
              </a:ext>
            </a:extLst>
          </p:cNvPr>
          <p:cNvSpPr>
            <a:spLocks noChangeShapeType="1"/>
          </p:cNvSpPr>
          <p:nvPr/>
        </p:nvSpPr>
        <p:spPr bwMode="auto">
          <a:xfrm>
            <a:off x="1639888" y="3200400"/>
            <a:ext cx="0" cy="744538"/>
          </a:xfrm>
          <a:prstGeom prst="line">
            <a:avLst/>
          </a:prstGeom>
          <a:noFill/>
          <a:ln w="31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539" name="Line 11">
            <a:extLst>
              <a:ext uri="{FF2B5EF4-FFF2-40B4-BE49-F238E27FC236}">
                <a16:creationId xmlns:a16="http://schemas.microsoft.com/office/drawing/2014/main" id="{744EBB3C-C02D-4A0A-A89A-A72B910EF9F6}"/>
              </a:ext>
            </a:extLst>
          </p:cNvPr>
          <p:cNvSpPr>
            <a:spLocks noChangeShapeType="1"/>
          </p:cNvSpPr>
          <p:nvPr/>
        </p:nvSpPr>
        <p:spPr bwMode="auto">
          <a:xfrm>
            <a:off x="6824663" y="1636713"/>
            <a:ext cx="0" cy="3865562"/>
          </a:xfrm>
          <a:prstGeom prst="line">
            <a:avLst/>
          </a:prstGeom>
          <a:noFill/>
          <a:ln w="31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540" name="Line 12">
            <a:extLst>
              <a:ext uri="{FF2B5EF4-FFF2-40B4-BE49-F238E27FC236}">
                <a16:creationId xmlns:a16="http://schemas.microsoft.com/office/drawing/2014/main" id="{578CF76C-1CE9-4D67-BA77-E1733DD5CD1D}"/>
              </a:ext>
            </a:extLst>
          </p:cNvPr>
          <p:cNvSpPr>
            <a:spLocks noChangeShapeType="1"/>
          </p:cNvSpPr>
          <p:nvPr/>
        </p:nvSpPr>
        <p:spPr bwMode="auto">
          <a:xfrm>
            <a:off x="2936875" y="2813050"/>
            <a:ext cx="0" cy="1522413"/>
          </a:xfrm>
          <a:prstGeom prst="line">
            <a:avLst/>
          </a:prstGeom>
          <a:noFill/>
          <a:ln w="31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541" name="Line 13">
            <a:extLst>
              <a:ext uri="{FF2B5EF4-FFF2-40B4-BE49-F238E27FC236}">
                <a16:creationId xmlns:a16="http://schemas.microsoft.com/office/drawing/2014/main" id="{670F4E9B-7C3E-4C18-8B72-6661BEE092BB}"/>
              </a:ext>
            </a:extLst>
          </p:cNvPr>
          <p:cNvSpPr>
            <a:spLocks noChangeShapeType="1"/>
          </p:cNvSpPr>
          <p:nvPr/>
        </p:nvSpPr>
        <p:spPr bwMode="auto">
          <a:xfrm>
            <a:off x="4592638" y="2309813"/>
            <a:ext cx="0" cy="2528887"/>
          </a:xfrm>
          <a:prstGeom prst="line">
            <a:avLst/>
          </a:prstGeom>
          <a:noFill/>
          <a:ln w="31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542" name="Rectangle 14">
            <a:extLst>
              <a:ext uri="{FF2B5EF4-FFF2-40B4-BE49-F238E27FC236}">
                <a16:creationId xmlns:a16="http://schemas.microsoft.com/office/drawing/2014/main" id="{2E0BBD09-866F-4BF1-84CD-AB8E185E2C51}"/>
              </a:ext>
            </a:extLst>
          </p:cNvPr>
          <p:cNvSpPr>
            <a:spLocks noChangeArrowheads="1"/>
          </p:cNvSpPr>
          <p:nvPr/>
        </p:nvSpPr>
        <p:spPr bwMode="auto">
          <a:xfrm>
            <a:off x="560388" y="981075"/>
            <a:ext cx="4176712" cy="1079500"/>
          </a:xfrm>
          <a:prstGeom prst="rect">
            <a:avLst/>
          </a:prstGeom>
          <a:solidFill>
            <a:srgbClr val="008080"/>
          </a:solidFill>
          <a:ln>
            <a:noFill/>
          </a:ln>
          <a:effectLst/>
          <a:extLst>
            <a:ext uri="{91240B29-F687-4F45-9708-019B960494DF}">
              <a14:hiddenLine xmlns:a14="http://schemas.microsoft.com/office/drawing/2010/main" w="6350">
                <a:solidFill>
                  <a:srgbClr val="96969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0" tIns="180000" rIns="180000" bIns="180000"/>
          <a:lstStyle/>
          <a:p>
            <a:r>
              <a:rPr lang="ja-JP" altLang="en-US" sz="1200">
                <a:solidFill>
                  <a:schemeClr val="bg1"/>
                </a:solidFill>
                <a:latin typeface="Arial" panose="020B0604020202020204" pitchFamily="34" charset="0"/>
                <a:ea typeface="メイリオ" panose="020B0604030504040204" pitchFamily="50" charset="-128"/>
              </a:rPr>
              <a:t>計画ステップの概要説明計画ステップの概要説明計画ステップの概要説明計画ステップの概要説明計画ステップの概要説明計画ステップの概要説明計画ステップの概要説明計画ステップの概要説明計画ステップの概要説明</a:t>
            </a:r>
          </a:p>
        </p:txBody>
      </p:sp>
      <p:sp>
        <p:nvSpPr>
          <p:cNvPr id="22543" name="WordArt 15">
            <a:extLst>
              <a:ext uri="{FF2B5EF4-FFF2-40B4-BE49-F238E27FC236}">
                <a16:creationId xmlns:a16="http://schemas.microsoft.com/office/drawing/2014/main" id="{6E5182CF-8F9B-4A6E-9192-7B5DE9DE50DE}"/>
              </a:ext>
            </a:extLst>
          </p:cNvPr>
          <p:cNvSpPr>
            <a:spLocks noChangeArrowheads="1" noChangeShapeType="1" noTextEdit="1"/>
          </p:cNvSpPr>
          <p:nvPr/>
        </p:nvSpPr>
        <p:spPr bwMode="auto">
          <a:xfrm>
            <a:off x="992188" y="3182938"/>
            <a:ext cx="227012" cy="182562"/>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CascadeUp">
              <a:avLst>
                <a:gd name="adj" fmla="val 61495"/>
              </a:avLst>
            </a:prstTxWarp>
          </a:bodyPr>
          <a:lstStyle/>
          <a:p>
            <a:pPr algn="ctr"/>
            <a:r>
              <a:rPr lang="en-US" altLang="ja-JP" sz="3600" kern="10" dirty="0">
                <a:solidFill>
                  <a:srgbClr val="008080"/>
                </a:solidFill>
              </a:rPr>
              <a:t>2018</a:t>
            </a:r>
            <a:endParaRPr lang="ja-JP" altLang="en-US" sz="3600" kern="10" dirty="0">
              <a:solidFill>
                <a:srgbClr val="008080"/>
              </a:solidFill>
            </a:endParaRPr>
          </a:p>
        </p:txBody>
      </p:sp>
      <p:sp>
        <p:nvSpPr>
          <p:cNvPr id="22544" name="WordArt 16">
            <a:extLst>
              <a:ext uri="{FF2B5EF4-FFF2-40B4-BE49-F238E27FC236}">
                <a16:creationId xmlns:a16="http://schemas.microsoft.com/office/drawing/2014/main" id="{88EC588F-2798-4189-91AF-D3117FA57FE5}"/>
              </a:ext>
            </a:extLst>
          </p:cNvPr>
          <p:cNvSpPr>
            <a:spLocks noChangeArrowheads="1" noChangeShapeType="1" noTextEdit="1"/>
          </p:cNvSpPr>
          <p:nvPr/>
        </p:nvSpPr>
        <p:spPr bwMode="auto">
          <a:xfrm>
            <a:off x="2144713" y="2765425"/>
            <a:ext cx="298450" cy="239713"/>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CascadeUp">
              <a:avLst>
                <a:gd name="adj" fmla="val 61495"/>
              </a:avLst>
            </a:prstTxWarp>
          </a:bodyPr>
          <a:lstStyle/>
          <a:p>
            <a:pPr algn="ctr"/>
            <a:r>
              <a:rPr lang="en-US" altLang="ja-JP" sz="3600" kern="10" dirty="0">
                <a:solidFill>
                  <a:srgbClr val="008080"/>
                </a:solidFill>
              </a:rPr>
              <a:t>2019</a:t>
            </a:r>
            <a:endParaRPr lang="ja-JP" altLang="en-US" sz="3600" kern="10" dirty="0">
              <a:solidFill>
                <a:srgbClr val="008080"/>
              </a:solidFill>
            </a:endParaRPr>
          </a:p>
        </p:txBody>
      </p:sp>
      <p:sp>
        <p:nvSpPr>
          <p:cNvPr id="22545" name="WordArt 17">
            <a:extLst>
              <a:ext uri="{FF2B5EF4-FFF2-40B4-BE49-F238E27FC236}">
                <a16:creationId xmlns:a16="http://schemas.microsoft.com/office/drawing/2014/main" id="{15DFF33E-1898-40D7-BDB7-B4D9EDC207DE}"/>
              </a:ext>
            </a:extLst>
          </p:cNvPr>
          <p:cNvSpPr>
            <a:spLocks noChangeArrowheads="1" noChangeShapeType="1" noTextEdit="1"/>
          </p:cNvSpPr>
          <p:nvPr/>
        </p:nvSpPr>
        <p:spPr bwMode="auto">
          <a:xfrm>
            <a:off x="3440113" y="2311400"/>
            <a:ext cx="369887" cy="296863"/>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CascadeUp">
              <a:avLst>
                <a:gd name="adj" fmla="val 61495"/>
              </a:avLst>
            </a:prstTxWarp>
          </a:bodyPr>
          <a:lstStyle/>
          <a:p>
            <a:pPr algn="ctr"/>
            <a:r>
              <a:rPr lang="en-US" altLang="ja-JP" sz="3600" kern="10" dirty="0">
                <a:solidFill>
                  <a:srgbClr val="008080"/>
                </a:solidFill>
              </a:rPr>
              <a:t>2020</a:t>
            </a:r>
            <a:endParaRPr lang="ja-JP" altLang="en-US" sz="3600" kern="10" dirty="0">
              <a:solidFill>
                <a:srgbClr val="008080"/>
              </a:solidFill>
            </a:endParaRPr>
          </a:p>
        </p:txBody>
      </p:sp>
      <p:sp>
        <p:nvSpPr>
          <p:cNvPr id="22546" name="WordArt 18">
            <a:extLst>
              <a:ext uri="{FF2B5EF4-FFF2-40B4-BE49-F238E27FC236}">
                <a16:creationId xmlns:a16="http://schemas.microsoft.com/office/drawing/2014/main" id="{756709B6-349C-4DC0-8680-1540665E1F30}"/>
              </a:ext>
            </a:extLst>
          </p:cNvPr>
          <p:cNvSpPr>
            <a:spLocks noChangeArrowheads="1" noChangeShapeType="1" noTextEdit="1"/>
          </p:cNvSpPr>
          <p:nvPr/>
        </p:nvSpPr>
        <p:spPr bwMode="auto">
          <a:xfrm>
            <a:off x="5313363" y="1666875"/>
            <a:ext cx="419100" cy="336550"/>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CascadeUp">
              <a:avLst>
                <a:gd name="adj" fmla="val 61495"/>
              </a:avLst>
            </a:prstTxWarp>
          </a:bodyPr>
          <a:lstStyle/>
          <a:p>
            <a:pPr algn="ctr"/>
            <a:r>
              <a:rPr lang="en-US" altLang="ja-JP" sz="3600" kern="10" dirty="0">
                <a:solidFill>
                  <a:srgbClr val="008080"/>
                </a:solidFill>
              </a:rPr>
              <a:t>2021</a:t>
            </a:r>
            <a:endParaRPr lang="ja-JP" altLang="en-US" sz="3600" kern="10" dirty="0">
              <a:solidFill>
                <a:srgbClr val="008080"/>
              </a:solidFill>
            </a:endParaRPr>
          </a:p>
        </p:txBody>
      </p:sp>
      <p:sp>
        <p:nvSpPr>
          <p:cNvPr id="22547" name="WordArt 19">
            <a:extLst>
              <a:ext uri="{FF2B5EF4-FFF2-40B4-BE49-F238E27FC236}">
                <a16:creationId xmlns:a16="http://schemas.microsoft.com/office/drawing/2014/main" id="{BAA1B369-AC21-4637-9EED-7A6034904232}"/>
              </a:ext>
            </a:extLst>
          </p:cNvPr>
          <p:cNvSpPr>
            <a:spLocks noChangeArrowheads="1" noChangeShapeType="1" noTextEdit="1"/>
          </p:cNvSpPr>
          <p:nvPr/>
        </p:nvSpPr>
        <p:spPr bwMode="auto">
          <a:xfrm>
            <a:off x="7689850" y="908050"/>
            <a:ext cx="512763" cy="369888"/>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CascadeUp">
              <a:avLst>
                <a:gd name="adj" fmla="val 61495"/>
              </a:avLst>
            </a:prstTxWarp>
          </a:bodyPr>
          <a:lstStyle/>
          <a:p>
            <a:pPr algn="ctr"/>
            <a:r>
              <a:rPr lang="en-US" altLang="ja-JP" sz="3600" kern="10" dirty="0">
                <a:solidFill>
                  <a:srgbClr val="008080"/>
                </a:solidFill>
              </a:rPr>
              <a:t>2022</a:t>
            </a:r>
            <a:endParaRPr lang="ja-JP" altLang="en-US" sz="3600" kern="10" dirty="0">
              <a:solidFill>
                <a:srgbClr val="008080"/>
              </a:solidFill>
            </a:endParaRPr>
          </a:p>
        </p:txBody>
      </p:sp>
      <p:sp>
        <p:nvSpPr>
          <p:cNvPr id="22548" name="Text Box 20">
            <a:extLst>
              <a:ext uri="{FF2B5EF4-FFF2-40B4-BE49-F238E27FC236}">
                <a16:creationId xmlns:a16="http://schemas.microsoft.com/office/drawing/2014/main" id="{7D2C6603-CE34-414B-9A1A-EBBF4DA9D105}"/>
              </a:ext>
            </a:extLst>
          </p:cNvPr>
          <p:cNvSpPr txBox="1">
            <a:spLocks noChangeArrowheads="1"/>
          </p:cNvSpPr>
          <p:nvPr/>
        </p:nvSpPr>
        <p:spPr bwMode="auto">
          <a:xfrm>
            <a:off x="3081338" y="2824163"/>
            <a:ext cx="14398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000" b="1">
                <a:ea typeface="メイリオ" panose="020B0604030504040204" pitchFamily="50" charset="-128"/>
              </a:rPr>
              <a:t>計画タイトル計画タイトル</a:t>
            </a:r>
          </a:p>
        </p:txBody>
      </p:sp>
      <p:sp>
        <p:nvSpPr>
          <p:cNvPr id="22549" name="Oval 21">
            <a:extLst>
              <a:ext uri="{FF2B5EF4-FFF2-40B4-BE49-F238E27FC236}">
                <a16:creationId xmlns:a16="http://schemas.microsoft.com/office/drawing/2014/main" id="{25013256-4B0E-4CA3-9F73-BBEFD897D6C6}"/>
              </a:ext>
            </a:extLst>
          </p:cNvPr>
          <p:cNvSpPr>
            <a:spLocks noChangeArrowheads="1"/>
          </p:cNvSpPr>
          <p:nvPr/>
        </p:nvSpPr>
        <p:spPr bwMode="auto">
          <a:xfrm>
            <a:off x="4665663" y="2349500"/>
            <a:ext cx="215900" cy="215900"/>
          </a:xfrm>
          <a:prstGeom prst="ellipse">
            <a:avLst/>
          </a:prstGeom>
          <a:gradFill rotWithShape="1">
            <a:gsLst>
              <a:gs pos="0">
                <a:srgbClr val="CC6600"/>
              </a:gs>
              <a:gs pos="100000">
                <a:srgbClr val="CC6600">
                  <a:gamma/>
                  <a:shade val="46275"/>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550" name="Oval 22">
            <a:extLst>
              <a:ext uri="{FF2B5EF4-FFF2-40B4-BE49-F238E27FC236}">
                <a16:creationId xmlns:a16="http://schemas.microsoft.com/office/drawing/2014/main" id="{BDC1BBDE-4E93-42A7-9D98-264BE79D21EC}"/>
              </a:ext>
            </a:extLst>
          </p:cNvPr>
          <p:cNvSpPr>
            <a:spLocks noChangeArrowheads="1"/>
          </p:cNvSpPr>
          <p:nvPr/>
        </p:nvSpPr>
        <p:spPr bwMode="auto">
          <a:xfrm>
            <a:off x="3008313" y="2852738"/>
            <a:ext cx="144462" cy="144462"/>
          </a:xfrm>
          <a:prstGeom prst="ellipse">
            <a:avLst/>
          </a:prstGeom>
          <a:gradFill rotWithShape="1">
            <a:gsLst>
              <a:gs pos="0">
                <a:srgbClr val="0000FF"/>
              </a:gs>
              <a:gs pos="100000">
                <a:srgbClr val="0000FF">
                  <a:gamma/>
                  <a:shade val="46275"/>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551" name="Oval 23">
            <a:extLst>
              <a:ext uri="{FF2B5EF4-FFF2-40B4-BE49-F238E27FC236}">
                <a16:creationId xmlns:a16="http://schemas.microsoft.com/office/drawing/2014/main" id="{DED16068-D71F-4839-8FDD-7E2596B6F5CB}"/>
              </a:ext>
            </a:extLst>
          </p:cNvPr>
          <p:cNvSpPr>
            <a:spLocks noChangeArrowheads="1"/>
          </p:cNvSpPr>
          <p:nvPr/>
        </p:nvSpPr>
        <p:spPr bwMode="auto">
          <a:xfrm>
            <a:off x="631825" y="3487738"/>
            <a:ext cx="73025" cy="73025"/>
          </a:xfrm>
          <a:prstGeom prst="ellipse">
            <a:avLst/>
          </a:prstGeom>
          <a:gradFill rotWithShape="1">
            <a:gsLst>
              <a:gs pos="0">
                <a:schemeClr val="hlink"/>
              </a:gs>
              <a:gs pos="100000">
                <a:schemeClr val="hlink">
                  <a:gamma/>
                  <a:shade val="46275"/>
                  <a:invGamma/>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552" name="Text Box 24">
            <a:extLst>
              <a:ext uri="{FF2B5EF4-FFF2-40B4-BE49-F238E27FC236}">
                <a16:creationId xmlns:a16="http://schemas.microsoft.com/office/drawing/2014/main" id="{297F7591-B7DD-4538-9AA2-226EC35070A0}"/>
              </a:ext>
            </a:extLst>
          </p:cNvPr>
          <p:cNvSpPr txBox="1">
            <a:spLocks noChangeArrowheads="1"/>
          </p:cNvSpPr>
          <p:nvPr/>
        </p:nvSpPr>
        <p:spPr bwMode="auto">
          <a:xfrm>
            <a:off x="631825" y="3429000"/>
            <a:ext cx="865188"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600">
                <a:ea typeface="メイリオ" panose="020B0604030504040204" pitchFamily="50" charset="-128"/>
              </a:rPr>
              <a:t>計画タイトル計画タイトル</a:t>
            </a:r>
          </a:p>
        </p:txBody>
      </p:sp>
      <p:sp>
        <p:nvSpPr>
          <p:cNvPr id="22553" name="Oval 25">
            <a:extLst>
              <a:ext uri="{FF2B5EF4-FFF2-40B4-BE49-F238E27FC236}">
                <a16:creationId xmlns:a16="http://schemas.microsoft.com/office/drawing/2014/main" id="{22EB2352-F1D3-42F3-A2BE-CE8CBF181CDD}"/>
              </a:ext>
            </a:extLst>
          </p:cNvPr>
          <p:cNvSpPr>
            <a:spLocks noChangeArrowheads="1"/>
          </p:cNvSpPr>
          <p:nvPr/>
        </p:nvSpPr>
        <p:spPr bwMode="auto">
          <a:xfrm>
            <a:off x="1784350" y="3200400"/>
            <a:ext cx="73025" cy="73025"/>
          </a:xfrm>
          <a:prstGeom prst="ellipse">
            <a:avLst/>
          </a:prstGeom>
          <a:gradFill rotWithShape="1">
            <a:gsLst>
              <a:gs pos="0">
                <a:schemeClr val="hlink"/>
              </a:gs>
              <a:gs pos="100000">
                <a:schemeClr val="hlink">
                  <a:gamma/>
                  <a:shade val="46275"/>
                  <a:invGamma/>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554" name="Text Box 26">
            <a:extLst>
              <a:ext uri="{FF2B5EF4-FFF2-40B4-BE49-F238E27FC236}">
                <a16:creationId xmlns:a16="http://schemas.microsoft.com/office/drawing/2014/main" id="{773A2694-E51F-4862-AB7A-33EA44552947}"/>
              </a:ext>
            </a:extLst>
          </p:cNvPr>
          <p:cNvSpPr txBox="1">
            <a:spLocks noChangeArrowheads="1"/>
          </p:cNvSpPr>
          <p:nvPr/>
        </p:nvSpPr>
        <p:spPr bwMode="auto">
          <a:xfrm>
            <a:off x="1784350" y="3141663"/>
            <a:ext cx="10810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800">
                <a:ea typeface="メイリオ" panose="020B0604030504040204" pitchFamily="50" charset="-128"/>
              </a:rPr>
              <a:t>計画タイトル計画タイトル</a:t>
            </a:r>
          </a:p>
        </p:txBody>
      </p:sp>
      <p:sp>
        <p:nvSpPr>
          <p:cNvPr id="22555" name="Oval 27">
            <a:extLst>
              <a:ext uri="{FF2B5EF4-FFF2-40B4-BE49-F238E27FC236}">
                <a16:creationId xmlns:a16="http://schemas.microsoft.com/office/drawing/2014/main" id="{835142D6-79D2-4F96-A5F4-C6E18918828C}"/>
              </a:ext>
            </a:extLst>
          </p:cNvPr>
          <p:cNvSpPr>
            <a:spLocks noChangeArrowheads="1"/>
          </p:cNvSpPr>
          <p:nvPr/>
        </p:nvSpPr>
        <p:spPr bwMode="auto">
          <a:xfrm>
            <a:off x="1784350" y="3487738"/>
            <a:ext cx="73025" cy="73025"/>
          </a:xfrm>
          <a:prstGeom prst="ellipse">
            <a:avLst/>
          </a:prstGeom>
          <a:gradFill rotWithShape="1">
            <a:gsLst>
              <a:gs pos="0">
                <a:schemeClr val="hlink"/>
              </a:gs>
              <a:gs pos="100000">
                <a:schemeClr val="hlink">
                  <a:gamma/>
                  <a:shade val="46275"/>
                  <a:invGamma/>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556" name="Text Box 28">
            <a:extLst>
              <a:ext uri="{FF2B5EF4-FFF2-40B4-BE49-F238E27FC236}">
                <a16:creationId xmlns:a16="http://schemas.microsoft.com/office/drawing/2014/main" id="{D3D080BF-AA60-45AD-9EE1-91803E19DE41}"/>
              </a:ext>
            </a:extLst>
          </p:cNvPr>
          <p:cNvSpPr txBox="1">
            <a:spLocks noChangeArrowheads="1"/>
          </p:cNvSpPr>
          <p:nvPr/>
        </p:nvSpPr>
        <p:spPr bwMode="auto">
          <a:xfrm>
            <a:off x="1784350" y="3429000"/>
            <a:ext cx="10810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800">
                <a:ea typeface="メイリオ" panose="020B0604030504040204" pitchFamily="50" charset="-128"/>
              </a:rPr>
              <a:t>計画タイトル計画タイトル</a:t>
            </a:r>
          </a:p>
        </p:txBody>
      </p:sp>
      <p:sp>
        <p:nvSpPr>
          <p:cNvPr id="22557" name="Text Box 29">
            <a:extLst>
              <a:ext uri="{FF2B5EF4-FFF2-40B4-BE49-F238E27FC236}">
                <a16:creationId xmlns:a16="http://schemas.microsoft.com/office/drawing/2014/main" id="{8CCDE21A-A078-425D-B452-C7B95620BECB}"/>
              </a:ext>
            </a:extLst>
          </p:cNvPr>
          <p:cNvSpPr txBox="1">
            <a:spLocks noChangeArrowheads="1"/>
          </p:cNvSpPr>
          <p:nvPr/>
        </p:nvSpPr>
        <p:spPr bwMode="auto">
          <a:xfrm>
            <a:off x="3081338" y="3284538"/>
            <a:ext cx="14398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000" b="1">
                <a:ea typeface="メイリオ" panose="020B0604030504040204" pitchFamily="50" charset="-128"/>
              </a:rPr>
              <a:t>計画タイトル計画タイトル</a:t>
            </a:r>
          </a:p>
        </p:txBody>
      </p:sp>
      <p:sp>
        <p:nvSpPr>
          <p:cNvPr id="22558" name="Oval 30">
            <a:extLst>
              <a:ext uri="{FF2B5EF4-FFF2-40B4-BE49-F238E27FC236}">
                <a16:creationId xmlns:a16="http://schemas.microsoft.com/office/drawing/2014/main" id="{61177CC5-CE03-4F16-A4E6-B7DC3240F6C2}"/>
              </a:ext>
            </a:extLst>
          </p:cNvPr>
          <p:cNvSpPr>
            <a:spLocks noChangeArrowheads="1"/>
          </p:cNvSpPr>
          <p:nvPr/>
        </p:nvSpPr>
        <p:spPr bwMode="auto">
          <a:xfrm>
            <a:off x="3008313" y="3313113"/>
            <a:ext cx="144462" cy="144462"/>
          </a:xfrm>
          <a:prstGeom prst="ellipse">
            <a:avLst/>
          </a:prstGeom>
          <a:gradFill rotWithShape="1">
            <a:gsLst>
              <a:gs pos="0">
                <a:srgbClr val="0000FF"/>
              </a:gs>
              <a:gs pos="100000">
                <a:srgbClr val="0000FF">
                  <a:gamma/>
                  <a:shade val="46275"/>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559" name="Text Box 31">
            <a:extLst>
              <a:ext uri="{FF2B5EF4-FFF2-40B4-BE49-F238E27FC236}">
                <a16:creationId xmlns:a16="http://schemas.microsoft.com/office/drawing/2014/main" id="{18A548C2-7612-44F5-A5BA-C587A7A5A3BF}"/>
              </a:ext>
            </a:extLst>
          </p:cNvPr>
          <p:cNvSpPr txBox="1">
            <a:spLocks noChangeArrowheads="1"/>
          </p:cNvSpPr>
          <p:nvPr/>
        </p:nvSpPr>
        <p:spPr bwMode="auto">
          <a:xfrm>
            <a:off x="3081338" y="3716338"/>
            <a:ext cx="14398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000" b="1">
                <a:ea typeface="メイリオ" panose="020B0604030504040204" pitchFamily="50" charset="-128"/>
              </a:rPr>
              <a:t>計画タイトル計画タイトル</a:t>
            </a:r>
          </a:p>
        </p:txBody>
      </p:sp>
      <p:sp>
        <p:nvSpPr>
          <p:cNvPr id="22560" name="Oval 32">
            <a:extLst>
              <a:ext uri="{FF2B5EF4-FFF2-40B4-BE49-F238E27FC236}">
                <a16:creationId xmlns:a16="http://schemas.microsoft.com/office/drawing/2014/main" id="{676A94DF-234D-41B8-91A4-F4BCB7F1A803}"/>
              </a:ext>
            </a:extLst>
          </p:cNvPr>
          <p:cNvSpPr>
            <a:spLocks noChangeArrowheads="1"/>
          </p:cNvSpPr>
          <p:nvPr/>
        </p:nvSpPr>
        <p:spPr bwMode="auto">
          <a:xfrm>
            <a:off x="3008313" y="3744913"/>
            <a:ext cx="144462" cy="144462"/>
          </a:xfrm>
          <a:prstGeom prst="ellipse">
            <a:avLst/>
          </a:prstGeom>
          <a:gradFill rotWithShape="1">
            <a:gsLst>
              <a:gs pos="0">
                <a:srgbClr val="0000FF"/>
              </a:gs>
              <a:gs pos="100000">
                <a:srgbClr val="0000FF">
                  <a:gamma/>
                  <a:shade val="46275"/>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563" name="Text Box 35">
            <a:extLst>
              <a:ext uri="{FF2B5EF4-FFF2-40B4-BE49-F238E27FC236}">
                <a16:creationId xmlns:a16="http://schemas.microsoft.com/office/drawing/2014/main" id="{633A734F-FEF6-4140-BF0A-049E9F18F675}"/>
              </a:ext>
            </a:extLst>
          </p:cNvPr>
          <p:cNvSpPr txBox="1">
            <a:spLocks noChangeArrowheads="1"/>
          </p:cNvSpPr>
          <p:nvPr/>
        </p:nvSpPr>
        <p:spPr bwMode="auto">
          <a:xfrm>
            <a:off x="4881563" y="2349500"/>
            <a:ext cx="17287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b="1">
                <a:ea typeface="メイリオ" panose="020B0604030504040204" pitchFamily="50" charset="-128"/>
              </a:rPr>
              <a:t>計画タイトル計画タイトル</a:t>
            </a:r>
          </a:p>
        </p:txBody>
      </p:sp>
      <p:sp>
        <p:nvSpPr>
          <p:cNvPr id="22564" name="Oval 36">
            <a:extLst>
              <a:ext uri="{FF2B5EF4-FFF2-40B4-BE49-F238E27FC236}">
                <a16:creationId xmlns:a16="http://schemas.microsoft.com/office/drawing/2014/main" id="{5DE81284-D6D0-4FBB-9BF6-C7097CAC5FE4}"/>
              </a:ext>
            </a:extLst>
          </p:cNvPr>
          <p:cNvSpPr>
            <a:spLocks noChangeArrowheads="1"/>
          </p:cNvSpPr>
          <p:nvPr/>
        </p:nvSpPr>
        <p:spPr bwMode="auto">
          <a:xfrm>
            <a:off x="4665663" y="2827338"/>
            <a:ext cx="215900" cy="215900"/>
          </a:xfrm>
          <a:prstGeom prst="ellipse">
            <a:avLst/>
          </a:prstGeom>
          <a:gradFill rotWithShape="1">
            <a:gsLst>
              <a:gs pos="0">
                <a:srgbClr val="CC6600"/>
              </a:gs>
              <a:gs pos="100000">
                <a:srgbClr val="CC6600">
                  <a:gamma/>
                  <a:shade val="46275"/>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565" name="Text Box 37">
            <a:extLst>
              <a:ext uri="{FF2B5EF4-FFF2-40B4-BE49-F238E27FC236}">
                <a16:creationId xmlns:a16="http://schemas.microsoft.com/office/drawing/2014/main" id="{0FE44F39-242A-4C7D-9A07-330315ABF3F6}"/>
              </a:ext>
            </a:extLst>
          </p:cNvPr>
          <p:cNvSpPr txBox="1">
            <a:spLocks noChangeArrowheads="1"/>
          </p:cNvSpPr>
          <p:nvPr/>
        </p:nvSpPr>
        <p:spPr bwMode="auto">
          <a:xfrm>
            <a:off x="4881563" y="2827338"/>
            <a:ext cx="17287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b="1">
                <a:ea typeface="メイリオ" panose="020B0604030504040204" pitchFamily="50" charset="-128"/>
              </a:rPr>
              <a:t>計画タイトル計画タイトル</a:t>
            </a:r>
          </a:p>
        </p:txBody>
      </p:sp>
      <p:sp>
        <p:nvSpPr>
          <p:cNvPr id="22566" name="Oval 38">
            <a:extLst>
              <a:ext uri="{FF2B5EF4-FFF2-40B4-BE49-F238E27FC236}">
                <a16:creationId xmlns:a16="http://schemas.microsoft.com/office/drawing/2014/main" id="{CD96440F-4215-4723-84CB-32696910916E}"/>
              </a:ext>
            </a:extLst>
          </p:cNvPr>
          <p:cNvSpPr>
            <a:spLocks noChangeArrowheads="1"/>
          </p:cNvSpPr>
          <p:nvPr/>
        </p:nvSpPr>
        <p:spPr bwMode="auto">
          <a:xfrm>
            <a:off x="4665663" y="3357563"/>
            <a:ext cx="215900" cy="215900"/>
          </a:xfrm>
          <a:prstGeom prst="ellipse">
            <a:avLst/>
          </a:prstGeom>
          <a:gradFill rotWithShape="1">
            <a:gsLst>
              <a:gs pos="0">
                <a:srgbClr val="CC6600"/>
              </a:gs>
              <a:gs pos="100000">
                <a:srgbClr val="CC6600">
                  <a:gamma/>
                  <a:shade val="46275"/>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567" name="Text Box 39">
            <a:extLst>
              <a:ext uri="{FF2B5EF4-FFF2-40B4-BE49-F238E27FC236}">
                <a16:creationId xmlns:a16="http://schemas.microsoft.com/office/drawing/2014/main" id="{515C907D-62BA-4BDD-8AB9-B0354CD24756}"/>
              </a:ext>
            </a:extLst>
          </p:cNvPr>
          <p:cNvSpPr txBox="1">
            <a:spLocks noChangeArrowheads="1"/>
          </p:cNvSpPr>
          <p:nvPr/>
        </p:nvSpPr>
        <p:spPr bwMode="auto">
          <a:xfrm>
            <a:off x="4881563" y="3357563"/>
            <a:ext cx="17287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b="1">
                <a:ea typeface="メイリオ" panose="020B0604030504040204" pitchFamily="50" charset="-128"/>
              </a:rPr>
              <a:t>計画タイトル計画タイトル</a:t>
            </a:r>
          </a:p>
        </p:txBody>
      </p:sp>
      <p:sp>
        <p:nvSpPr>
          <p:cNvPr id="22568" name="Oval 40">
            <a:extLst>
              <a:ext uri="{FF2B5EF4-FFF2-40B4-BE49-F238E27FC236}">
                <a16:creationId xmlns:a16="http://schemas.microsoft.com/office/drawing/2014/main" id="{528523D6-8A21-4118-B925-6069D580893E}"/>
              </a:ext>
            </a:extLst>
          </p:cNvPr>
          <p:cNvSpPr>
            <a:spLocks noChangeArrowheads="1"/>
          </p:cNvSpPr>
          <p:nvPr/>
        </p:nvSpPr>
        <p:spPr bwMode="auto">
          <a:xfrm>
            <a:off x="4665663" y="3933825"/>
            <a:ext cx="215900" cy="215900"/>
          </a:xfrm>
          <a:prstGeom prst="ellipse">
            <a:avLst/>
          </a:prstGeom>
          <a:gradFill rotWithShape="1">
            <a:gsLst>
              <a:gs pos="0">
                <a:srgbClr val="CC6600"/>
              </a:gs>
              <a:gs pos="100000">
                <a:srgbClr val="CC6600">
                  <a:gamma/>
                  <a:shade val="46275"/>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569" name="Text Box 41">
            <a:extLst>
              <a:ext uri="{FF2B5EF4-FFF2-40B4-BE49-F238E27FC236}">
                <a16:creationId xmlns:a16="http://schemas.microsoft.com/office/drawing/2014/main" id="{322C0BA8-8741-4165-AB9F-B14B7F994918}"/>
              </a:ext>
            </a:extLst>
          </p:cNvPr>
          <p:cNvSpPr txBox="1">
            <a:spLocks noChangeArrowheads="1"/>
          </p:cNvSpPr>
          <p:nvPr/>
        </p:nvSpPr>
        <p:spPr bwMode="auto">
          <a:xfrm>
            <a:off x="4881563" y="3933825"/>
            <a:ext cx="17287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b="1">
                <a:ea typeface="メイリオ" panose="020B0604030504040204" pitchFamily="50" charset="-128"/>
              </a:rPr>
              <a:t>計画タイトル計画タイトル</a:t>
            </a:r>
          </a:p>
        </p:txBody>
      </p:sp>
      <p:sp>
        <p:nvSpPr>
          <p:cNvPr id="22570" name="Oval 42">
            <a:extLst>
              <a:ext uri="{FF2B5EF4-FFF2-40B4-BE49-F238E27FC236}">
                <a16:creationId xmlns:a16="http://schemas.microsoft.com/office/drawing/2014/main" id="{FDDB7BD5-BA1D-4318-B461-EB08BCC8B186}"/>
              </a:ext>
            </a:extLst>
          </p:cNvPr>
          <p:cNvSpPr>
            <a:spLocks noChangeArrowheads="1"/>
          </p:cNvSpPr>
          <p:nvPr/>
        </p:nvSpPr>
        <p:spPr bwMode="auto">
          <a:xfrm>
            <a:off x="6969125" y="1773238"/>
            <a:ext cx="287338" cy="287337"/>
          </a:xfrm>
          <a:prstGeom prst="ellipse">
            <a:avLst/>
          </a:prstGeom>
          <a:gradFill rotWithShape="1">
            <a:gsLst>
              <a:gs pos="0">
                <a:srgbClr val="CC0000"/>
              </a:gs>
              <a:gs pos="100000">
                <a:srgbClr val="CC0000">
                  <a:gamma/>
                  <a:shade val="46275"/>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571" name="Text Box 43">
            <a:extLst>
              <a:ext uri="{FF2B5EF4-FFF2-40B4-BE49-F238E27FC236}">
                <a16:creationId xmlns:a16="http://schemas.microsoft.com/office/drawing/2014/main" id="{5A63F417-73C9-47DF-A027-B364F829AF4D}"/>
              </a:ext>
            </a:extLst>
          </p:cNvPr>
          <p:cNvSpPr txBox="1">
            <a:spLocks noChangeArrowheads="1"/>
          </p:cNvSpPr>
          <p:nvPr/>
        </p:nvSpPr>
        <p:spPr bwMode="auto">
          <a:xfrm>
            <a:off x="7258050" y="1773238"/>
            <a:ext cx="2087563"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400" b="1">
                <a:ea typeface="メイリオ" panose="020B0604030504040204" pitchFamily="50" charset="-128"/>
              </a:rPr>
              <a:t>計画タイトル計画タイトル</a:t>
            </a:r>
          </a:p>
        </p:txBody>
      </p:sp>
      <p:sp>
        <p:nvSpPr>
          <p:cNvPr id="22572" name="Oval 44">
            <a:extLst>
              <a:ext uri="{FF2B5EF4-FFF2-40B4-BE49-F238E27FC236}">
                <a16:creationId xmlns:a16="http://schemas.microsoft.com/office/drawing/2014/main" id="{B613301B-71D0-4BEE-B6C1-D5BA81B34D46}"/>
              </a:ext>
            </a:extLst>
          </p:cNvPr>
          <p:cNvSpPr>
            <a:spLocks noChangeArrowheads="1"/>
          </p:cNvSpPr>
          <p:nvPr/>
        </p:nvSpPr>
        <p:spPr bwMode="auto">
          <a:xfrm>
            <a:off x="6969125" y="2408238"/>
            <a:ext cx="287338" cy="287337"/>
          </a:xfrm>
          <a:prstGeom prst="ellipse">
            <a:avLst/>
          </a:prstGeom>
          <a:gradFill rotWithShape="1">
            <a:gsLst>
              <a:gs pos="0">
                <a:srgbClr val="CC0000"/>
              </a:gs>
              <a:gs pos="100000">
                <a:srgbClr val="CC0000">
                  <a:gamma/>
                  <a:shade val="46275"/>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573" name="Text Box 45">
            <a:extLst>
              <a:ext uri="{FF2B5EF4-FFF2-40B4-BE49-F238E27FC236}">
                <a16:creationId xmlns:a16="http://schemas.microsoft.com/office/drawing/2014/main" id="{0A399521-DDB9-4984-AEBB-3B28097C4865}"/>
              </a:ext>
            </a:extLst>
          </p:cNvPr>
          <p:cNvSpPr txBox="1">
            <a:spLocks noChangeArrowheads="1"/>
          </p:cNvSpPr>
          <p:nvPr/>
        </p:nvSpPr>
        <p:spPr bwMode="auto">
          <a:xfrm>
            <a:off x="7258050" y="2408238"/>
            <a:ext cx="2087563"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400" b="1">
                <a:ea typeface="メイリオ" panose="020B0604030504040204" pitchFamily="50" charset="-128"/>
              </a:rPr>
              <a:t>計画タイトル計画タイトル</a:t>
            </a:r>
          </a:p>
        </p:txBody>
      </p:sp>
      <p:sp>
        <p:nvSpPr>
          <p:cNvPr id="22574" name="Oval 46">
            <a:extLst>
              <a:ext uri="{FF2B5EF4-FFF2-40B4-BE49-F238E27FC236}">
                <a16:creationId xmlns:a16="http://schemas.microsoft.com/office/drawing/2014/main" id="{1A624B14-E34C-4BAB-BBE8-D55E22EC3BC5}"/>
              </a:ext>
            </a:extLst>
          </p:cNvPr>
          <p:cNvSpPr>
            <a:spLocks noChangeArrowheads="1"/>
          </p:cNvSpPr>
          <p:nvPr/>
        </p:nvSpPr>
        <p:spPr bwMode="auto">
          <a:xfrm>
            <a:off x="6969125" y="3055938"/>
            <a:ext cx="287338" cy="287337"/>
          </a:xfrm>
          <a:prstGeom prst="ellipse">
            <a:avLst/>
          </a:prstGeom>
          <a:gradFill rotWithShape="1">
            <a:gsLst>
              <a:gs pos="0">
                <a:srgbClr val="CC0000"/>
              </a:gs>
              <a:gs pos="100000">
                <a:srgbClr val="CC0000">
                  <a:gamma/>
                  <a:shade val="46275"/>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575" name="Text Box 47">
            <a:extLst>
              <a:ext uri="{FF2B5EF4-FFF2-40B4-BE49-F238E27FC236}">
                <a16:creationId xmlns:a16="http://schemas.microsoft.com/office/drawing/2014/main" id="{4F00FAC0-22C4-4502-90FD-5690EE7A37C4}"/>
              </a:ext>
            </a:extLst>
          </p:cNvPr>
          <p:cNvSpPr txBox="1">
            <a:spLocks noChangeArrowheads="1"/>
          </p:cNvSpPr>
          <p:nvPr/>
        </p:nvSpPr>
        <p:spPr bwMode="auto">
          <a:xfrm>
            <a:off x="7258050" y="3055938"/>
            <a:ext cx="2087563"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400" b="1">
                <a:ea typeface="メイリオ" panose="020B0604030504040204" pitchFamily="50" charset="-128"/>
              </a:rPr>
              <a:t>計画タイトル計画タイトル</a:t>
            </a:r>
          </a:p>
        </p:txBody>
      </p:sp>
      <p:sp>
        <p:nvSpPr>
          <p:cNvPr id="22576" name="Oval 48">
            <a:extLst>
              <a:ext uri="{FF2B5EF4-FFF2-40B4-BE49-F238E27FC236}">
                <a16:creationId xmlns:a16="http://schemas.microsoft.com/office/drawing/2014/main" id="{90D04E3C-C7AB-45B6-A15A-D19D0EC7FBDA}"/>
              </a:ext>
            </a:extLst>
          </p:cNvPr>
          <p:cNvSpPr>
            <a:spLocks noChangeArrowheads="1"/>
          </p:cNvSpPr>
          <p:nvPr/>
        </p:nvSpPr>
        <p:spPr bwMode="auto">
          <a:xfrm>
            <a:off x="6969125" y="3716338"/>
            <a:ext cx="287338" cy="287337"/>
          </a:xfrm>
          <a:prstGeom prst="ellipse">
            <a:avLst/>
          </a:prstGeom>
          <a:gradFill rotWithShape="1">
            <a:gsLst>
              <a:gs pos="0">
                <a:srgbClr val="CC0000"/>
              </a:gs>
              <a:gs pos="100000">
                <a:srgbClr val="CC0000">
                  <a:gamma/>
                  <a:shade val="46275"/>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577" name="Text Box 49">
            <a:extLst>
              <a:ext uri="{FF2B5EF4-FFF2-40B4-BE49-F238E27FC236}">
                <a16:creationId xmlns:a16="http://schemas.microsoft.com/office/drawing/2014/main" id="{FFB775E5-81E1-45C3-A112-8ECE74162054}"/>
              </a:ext>
            </a:extLst>
          </p:cNvPr>
          <p:cNvSpPr txBox="1">
            <a:spLocks noChangeArrowheads="1"/>
          </p:cNvSpPr>
          <p:nvPr/>
        </p:nvSpPr>
        <p:spPr bwMode="auto">
          <a:xfrm>
            <a:off x="7258050" y="3716338"/>
            <a:ext cx="2087563"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400" b="1">
                <a:ea typeface="メイリオ" panose="020B0604030504040204" pitchFamily="50" charset="-128"/>
              </a:rPr>
              <a:t>計画タイトル計画タイトル</a:t>
            </a:r>
          </a:p>
        </p:txBody>
      </p:sp>
      <p:sp>
        <p:nvSpPr>
          <p:cNvPr id="22578" name="Oval 50">
            <a:extLst>
              <a:ext uri="{FF2B5EF4-FFF2-40B4-BE49-F238E27FC236}">
                <a16:creationId xmlns:a16="http://schemas.microsoft.com/office/drawing/2014/main" id="{E580CD73-8874-4ECC-AAE2-28BE8270034D}"/>
              </a:ext>
            </a:extLst>
          </p:cNvPr>
          <p:cNvSpPr>
            <a:spLocks noChangeArrowheads="1"/>
          </p:cNvSpPr>
          <p:nvPr/>
        </p:nvSpPr>
        <p:spPr bwMode="auto">
          <a:xfrm>
            <a:off x="6969125" y="4364038"/>
            <a:ext cx="287338" cy="287337"/>
          </a:xfrm>
          <a:prstGeom prst="ellipse">
            <a:avLst/>
          </a:prstGeom>
          <a:gradFill rotWithShape="1">
            <a:gsLst>
              <a:gs pos="0">
                <a:srgbClr val="CC0000"/>
              </a:gs>
              <a:gs pos="100000">
                <a:srgbClr val="CC0000">
                  <a:gamma/>
                  <a:shade val="46275"/>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579" name="Text Box 51">
            <a:extLst>
              <a:ext uri="{FF2B5EF4-FFF2-40B4-BE49-F238E27FC236}">
                <a16:creationId xmlns:a16="http://schemas.microsoft.com/office/drawing/2014/main" id="{FFBBE762-F3BD-45E5-8CAE-D2C71001C4BF}"/>
              </a:ext>
            </a:extLst>
          </p:cNvPr>
          <p:cNvSpPr txBox="1">
            <a:spLocks noChangeArrowheads="1"/>
          </p:cNvSpPr>
          <p:nvPr/>
        </p:nvSpPr>
        <p:spPr bwMode="auto">
          <a:xfrm>
            <a:off x="7258050" y="4364038"/>
            <a:ext cx="2087563"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400" b="1">
                <a:ea typeface="メイリオ" panose="020B0604030504040204" pitchFamily="50" charset="-128"/>
              </a:rPr>
              <a:t>計画タイトル計画タイトル</a:t>
            </a:r>
          </a:p>
        </p:txBody>
      </p:sp>
      <p:sp>
        <p:nvSpPr>
          <p:cNvPr id="22583" name="Line 55">
            <a:extLst>
              <a:ext uri="{FF2B5EF4-FFF2-40B4-BE49-F238E27FC236}">
                <a16:creationId xmlns:a16="http://schemas.microsoft.com/office/drawing/2014/main" id="{66D2E315-832D-45DE-9E51-DBC895B81D3F}"/>
              </a:ext>
            </a:extLst>
          </p:cNvPr>
          <p:cNvSpPr>
            <a:spLocks noChangeShapeType="1"/>
          </p:cNvSpPr>
          <p:nvPr/>
        </p:nvSpPr>
        <p:spPr bwMode="auto">
          <a:xfrm flipH="1">
            <a:off x="415925" y="5516563"/>
            <a:ext cx="6408738" cy="0"/>
          </a:xfrm>
          <a:prstGeom prst="line">
            <a:avLst/>
          </a:prstGeom>
          <a:noFill/>
          <a:ln w="12700">
            <a:solidFill>
              <a:schemeClr val="bg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584" name="Line 56">
            <a:extLst>
              <a:ext uri="{FF2B5EF4-FFF2-40B4-BE49-F238E27FC236}">
                <a16:creationId xmlns:a16="http://schemas.microsoft.com/office/drawing/2014/main" id="{9692F95D-8BCB-455C-A5E7-A924DC2C1344}"/>
              </a:ext>
            </a:extLst>
          </p:cNvPr>
          <p:cNvSpPr>
            <a:spLocks noChangeShapeType="1"/>
          </p:cNvSpPr>
          <p:nvPr/>
        </p:nvSpPr>
        <p:spPr bwMode="auto">
          <a:xfrm flipH="1">
            <a:off x="415925" y="4837113"/>
            <a:ext cx="4176713" cy="0"/>
          </a:xfrm>
          <a:prstGeom prst="line">
            <a:avLst/>
          </a:prstGeom>
          <a:noFill/>
          <a:ln w="12700">
            <a:solidFill>
              <a:schemeClr val="bg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585" name="Line 57">
            <a:extLst>
              <a:ext uri="{FF2B5EF4-FFF2-40B4-BE49-F238E27FC236}">
                <a16:creationId xmlns:a16="http://schemas.microsoft.com/office/drawing/2014/main" id="{CEE8E180-7D6E-4481-966F-D94BA34B8ABA}"/>
              </a:ext>
            </a:extLst>
          </p:cNvPr>
          <p:cNvSpPr>
            <a:spLocks noChangeShapeType="1"/>
          </p:cNvSpPr>
          <p:nvPr/>
        </p:nvSpPr>
        <p:spPr bwMode="auto">
          <a:xfrm flipH="1">
            <a:off x="415925" y="4346575"/>
            <a:ext cx="2520950" cy="0"/>
          </a:xfrm>
          <a:prstGeom prst="line">
            <a:avLst/>
          </a:prstGeom>
          <a:noFill/>
          <a:ln w="12700">
            <a:solidFill>
              <a:schemeClr val="bg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586" name="Line 58">
            <a:extLst>
              <a:ext uri="{FF2B5EF4-FFF2-40B4-BE49-F238E27FC236}">
                <a16:creationId xmlns:a16="http://schemas.microsoft.com/office/drawing/2014/main" id="{0B44395F-EA89-4785-8B5E-27EDEA66977B}"/>
              </a:ext>
            </a:extLst>
          </p:cNvPr>
          <p:cNvSpPr>
            <a:spLocks noChangeShapeType="1"/>
          </p:cNvSpPr>
          <p:nvPr/>
        </p:nvSpPr>
        <p:spPr bwMode="auto">
          <a:xfrm flipH="1">
            <a:off x="415925" y="3933825"/>
            <a:ext cx="1223963" cy="0"/>
          </a:xfrm>
          <a:prstGeom prst="line">
            <a:avLst/>
          </a:prstGeom>
          <a:noFill/>
          <a:ln w="12700">
            <a:solidFill>
              <a:schemeClr val="bg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587" name="Rectangle 59">
            <a:extLst>
              <a:ext uri="{FF2B5EF4-FFF2-40B4-BE49-F238E27FC236}">
                <a16:creationId xmlns:a16="http://schemas.microsoft.com/office/drawing/2014/main" id="{F5EE3843-3E24-4819-947F-E862361C796B}"/>
              </a:ext>
            </a:extLst>
          </p:cNvPr>
          <p:cNvSpPr>
            <a:spLocks noChangeArrowheads="1"/>
          </p:cNvSpPr>
          <p:nvPr/>
        </p:nvSpPr>
        <p:spPr bwMode="auto">
          <a:xfrm>
            <a:off x="560388" y="4437063"/>
            <a:ext cx="2808287" cy="317500"/>
          </a:xfrm>
          <a:prstGeom prst="rect">
            <a:avLst/>
          </a:prstGeom>
          <a:noFill/>
          <a:ln>
            <a:noFill/>
          </a:ln>
          <a:effectLst/>
          <a:extLst>
            <a:ext uri="{909E8E84-426E-40DD-AFC4-6F175D3DCCD1}">
              <a14:hiddenFill xmlns:a14="http://schemas.microsoft.com/office/drawing/2010/main">
                <a:solidFill>
                  <a:schemeClr val="bg1">
                    <a:alpha val="70000"/>
                  </a:schemeClr>
                </a:solidFill>
              </a14:hiddenFill>
            </a:ext>
            <a:ext uri="{91240B29-F687-4F45-9708-019B960494DF}">
              <a14:hiddenLine xmlns:a14="http://schemas.microsoft.com/office/drawing/2010/main" w="6350">
                <a:solidFill>
                  <a:srgbClr val="96969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800">
                <a:solidFill>
                  <a:srgbClr val="333333"/>
                </a:solidFill>
                <a:latin typeface="Arial" panose="020B0604020202020204" pitchFamily="34" charset="0"/>
                <a:ea typeface="メイリオ" panose="020B0604030504040204" pitchFamily="50" charset="-128"/>
              </a:rPr>
              <a:t>計画ステップの概要説明計画ステップの概要説明計画ステップの概要説明計画ステップの概要説明</a:t>
            </a:r>
          </a:p>
        </p:txBody>
      </p:sp>
      <p:sp>
        <p:nvSpPr>
          <p:cNvPr id="22588" name="Rectangle 60">
            <a:extLst>
              <a:ext uri="{FF2B5EF4-FFF2-40B4-BE49-F238E27FC236}">
                <a16:creationId xmlns:a16="http://schemas.microsoft.com/office/drawing/2014/main" id="{090C4C90-61E5-4043-88F0-34BFF6BDCCAE}"/>
              </a:ext>
            </a:extLst>
          </p:cNvPr>
          <p:cNvSpPr>
            <a:spLocks noChangeArrowheads="1"/>
          </p:cNvSpPr>
          <p:nvPr/>
        </p:nvSpPr>
        <p:spPr bwMode="auto">
          <a:xfrm>
            <a:off x="560388" y="4005263"/>
            <a:ext cx="1439862" cy="349250"/>
          </a:xfrm>
          <a:prstGeom prst="rect">
            <a:avLst/>
          </a:prstGeom>
          <a:noFill/>
          <a:ln>
            <a:noFill/>
          </a:ln>
          <a:effectLst/>
          <a:extLst>
            <a:ext uri="{909E8E84-426E-40DD-AFC4-6F175D3DCCD1}">
              <a14:hiddenFill xmlns:a14="http://schemas.microsoft.com/office/drawing/2010/main">
                <a:solidFill>
                  <a:schemeClr val="bg1">
                    <a:alpha val="70000"/>
                  </a:schemeClr>
                </a:solidFill>
              </a14:hiddenFill>
            </a:ext>
            <a:ext uri="{91240B29-F687-4F45-9708-019B960494DF}">
              <a14:hiddenLine xmlns:a14="http://schemas.microsoft.com/office/drawing/2010/main" w="6350">
                <a:solidFill>
                  <a:srgbClr val="96969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600">
                <a:solidFill>
                  <a:srgbClr val="333333"/>
                </a:solidFill>
                <a:latin typeface="Arial" panose="020B0604020202020204" pitchFamily="34" charset="0"/>
                <a:ea typeface="メイリオ" panose="020B0604030504040204" pitchFamily="50" charset="-128"/>
              </a:rPr>
              <a:t>計画ステップの概要説明計画ステップの概要説明計画ステップの概要説明計画ステップの概要説明</a:t>
            </a:r>
          </a:p>
        </p:txBody>
      </p:sp>
      <p:sp>
        <p:nvSpPr>
          <p:cNvPr id="22589" name="Rectangle 61">
            <a:extLst>
              <a:ext uri="{FF2B5EF4-FFF2-40B4-BE49-F238E27FC236}">
                <a16:creationId xmlns:a16="http://schemas.microsoft.com/office/drawing/2014/main" id="{28226013-A0EB-49B9-94FD-465E4C683989}"/>
              </a:ext>
            </a:extLst>
          </p:cNvPr>
          <p:cNvSpPr>
            <a:spLocks noChangeArrowheads="1"/>
          </p:cNvSpPr>
          <p:nvPr/>
        </p:nvSpPr>
        <p:spPr bwMode="auto">
          <a:xfrm>
            <a:off x="560388" y="4868863"/>
            <a:ext cx="4032250" cy="530225"/>
          </a:xfrm>
          <a:prstGeom prst="rect">
            <a:avLst/>
          </a:prstGeom>
          <a:noFill/>
          <a:ln>
            <a:noFill/>
          </a:ln>
          <a:effectLst/>
          <a:extLst>
            <a:ext uri="{909E8E84-426E-40DD-AFC4-6F175D3DCCD1}">
              <a14:hiddenFill xmlns:a14="http://schemas.microsoft.com/office/drawing/2010/main">
                <a:solidFill>
                  <a:schemeClr val="bg1">
                    <a:alpha val="70000"/>
                  </a:schemeClr>
                </a:solidFill>
              </a14:hiddenFill>
            </a:ext>
            <a:ext uri="{91240B29-F687-4F45-9708-019B960494DF}">
              <a14:hiddenLine xmlns:a14="http://schemas.microsoft.com/office/drawing/2010/main" w="6350">
                <a:solidFill>
                  <a:srgbClr val="96969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1000">
                <a:solidFill>
                  <a:srgbClr val="333333"/>
                </a:solidFill>
                <a:latin typeface="Arial" panose="020B0604020202020204" pitchFamily="34" charset="0"/>
                <a:ea typeface="メイリオ" panose="020B0604030504040204" pitchFamily="50" charset="-128"/>
              </a:rPr>
              <a:t>計画ステップの概要説明計画ステップの概要説明計画ステップの概要説明計画ステップの概要説明</a:t>
            </a:r>
            <a:r>
              <a:rPr lang="ja-JP" altLang="en-US" sz="1000">
                <a:solidFill>
                  <a:srgbClr val="333333"/>
                </a:solidFill>
                <a:ea typeface="メイリオ" panose="020B0604030504040204" pitchFamily="50" charset="-128"/>
              </a:rPr>
              <a:t>計画ステップの概要説明計画ステップの概要説明計画ステップの概要説明計画ステップの概要説明</a:t>
            </a:r>
            <a:endParaRPr lang="ja-JP" altLang="en-US" sz="1000">
              <a:solidFill>
                <a:srgbClr val="333333"/>
              </a:solidFill>
              <a:latin typeface="Arial" panose="020B0604020202020204" pitchFamily="34" charset="0"/>
              <a:ea typeface="メイリオ" panose="020B0604030504040204" pitchFamily="50" charset="-128"/>
            </a:endParaRPr>
          </a:p>
        </p:txBody>
      </p:sp>
      <p:sp>
        <p:nvSpPr>
          <p:cNvPr id="22590" name="Rectangle 62">
            <a:extLst>
              <a:ext uri="{FF2B5EF4-FFF2-40B4-BE49-F238E27FC236}">
                <a16:creationId xmlns:a16="http://schemas.microsoft.com/office/drawing/2014/main" id="{13216C08-DDC1-47EE-B5AF-8C821ECE4355}"/>
              </a:ext>
            </a:extLst>
          </p:cNvPr>
          <p:cNvSpPr>
            <a:spLocks noChangeArrowheads="1"/>
          </p:cNvSpPr>
          <p:nvPr/>
        </p:nvSpPr>
        <p:spPr bwMode="auto">
          <a:xfrm>
            <a:off x="560388" y="5589588"/>
            <a:ext cx="6337300" cy="620712"/>
          </a:xfrm>
          <a:prstGeom prst="rect">
            <a:avLst/>
          </a:prstGeom>
          <a:noFill/>
          <a:ln>
            <a:noFill/>
          </a:ln>
          <a:effectLst/>
          <a:extLst>
            <a:ext uri="{909E8E84-426E-40DD-AFC4-6F175D3DCCD1}">
              <a14:hiddenFill xmlns:a14="http://schemas.microsoft.com/office/drawing/2010/main">
                <a:solidFill>
                  <a:schemeClr val="bg1">
                    <a:alpha val="70000"/>
                  </a:schemeClr>
                </a:solidFill>
              </a14:hiddenFill>
            </a:ext>
            <a:ext uri="{91240B29-F687-4F45-9708-019B960494DF}">
              <a14:hiddenLine xmlns:a14="http://schemas.microsoft.com/office/drawing/2010/main" w="6350">
                <a:solidFill>
                  <a:srgbClr val="96969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1200">
                <a:solidFill>
                  <a:srgbClr val="333333"/>
                </a:solidFill>
                <a:latin typeface="Arial" panose="020B0604020202020204" pitchFamily="34" charset="0"/>
                <a:ea typeface="メイリオ" panose="020B0604030504040204" pitchFamily="50" charset="-128"/>
              </a:rPr>
              <a:t>計画ステップの概要説明計画ステップの概要説明計画ステップの概要説明計画ステップの概要説明</a:t>
            </a:r>
            <a:r>
              <a:rPr lang="ja-JP" altLang="en-US" sz="1200">
                <a:solidFill>
                  <a:srgbClr val="333333"/>
                </a:solidFill>
                <a:ea typeface="メイリオ" panose="020B0604030504040204" pitchFamily="50" charset="-128"/>
              </a:rPr>
              <a:t>計画ステップの概要説明計画ステップの概要説明計画ステップの概要説明計画ステップの概要説明</a:t>
            </a:r>
            <a:endParaRPr lang="ja-JP" altLang="en-US" sz="1200">
              <a:solidFill>
                <a:srgbClr val="333333"/>
              </a:solidFill>
              <a:latin typeface="Arial" panose="020B0604020202020204" pitchFamily="34" charset="0"/>
              <a:ea typeface="メイリオ" panose="020B0604030504040204" pitchFamily="50" charset="-128"/>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a:extLst>
              <a:ext uri="{FF2B5EF4-FFF2-40B4-BE49-F238E27FC236}">
                <a16:creationId xmlns:a16="http://schemas.microsoft.com/office/drawing/2014/main" id="{12E35594-FA86-43FE-8AB3-811AB3F2DA2F}"/>
              </a:ext>
            </a:extLst>
          </p:cNvPr>
          <p:cNvSpPr>
            <a:spLocks noGrp="1" noChangeArrowheads="1"/>
          </p:cNvSpPr>
          <p:nvPr>
            <p:ph type="title"/>
          </p:nvPr>
        </p:nvSpPr>
        <p:spPr>
          <a:noFill/>
          <a:ln/>
        </p:spPr>
        <p:txBody>
          <a:bodyPr/>
          <a:lstStyle/>
          <a:p>
            <a:r>
              <a:rPr lang="ja-JP" altLang="en-US"/>
              <a:t>計画ステップ</a:t>
            </a:r>
          </a:p>
        </p:txBody>
      </p:sp>
      <p:sp>
        <p:nvSpPr>
          <p:cNvPr id="28675" name="Rectangle 3">
            <a:extLst>
              <a:ext uri="{FF2B5EF4-FFF2-40B4-BE49-F238E27FC236}">
                <a16:creationId xmlns:a16="http://schemas.microsoft.com/office/drawing/2014/main" id="{7A25B25C-50B7-48FF-B852-4D95BDDEA9C1}"/>
              </a:ext>
            </a:extLst>
          </p:cNvPr>
          <p:cNvSpPr>
            <a:spLocks noChangeArrowheads="1"/>
          </p:cNvSpPr>
          <p:nvPr/>
        </p:nvSpPr>
        <p:spPr bwMode="auto">
          <a:xfrm>
            <a:off x="415925" y="836613"/>
            <a:ext cx="9074150" cy="5472112"/>
          </a:xfrm>
          <a:prstGeom prst="rect">
            <a:avLst/>
          </a:prstGeom>
          <a:gradFill rotWithShape="1">
            <a:gsLst>
              <a:gs pos="0">
                <a:srgbClr val="B2B2B2">
                  <a:gamma/>
                  <a:tint val="33725"/>
                  <a:invGamma/>
                </a:srgbClr>
              </a:gs>
              <a:gs pos="100000">
                <a:srgbClr val="B2B2B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8676" name="AutoShape 4">
            <a:extLst>
              <a:ext uri="{FF2B5EF4-FFF2-40B4-BE49-F238E27FC236}">
                <a16:creationId xmlns:a16="http://schemas.microsoft.com/office/drawing/2014/main" id="{62C11788-E5E7-4D50-BDB1-397B36035D25}"/>
              </a:ext>
            </a:extLst>
          </p:cNvPr>
          <p:cNvSpPr>
            <a:spLocks noChangeArrowheads="1"/>
          </p:cNvSpPr>
          <p:nvPr/>
        </p:nvSpPr>
        <p:spPr bwMode="auto">
          <a:xfrm rot="-5400000">
            <a:off x="2216151" y="-963613"/>
            <a:ext cx="5472112" cy="9072563"/>
          </a:xfrm>
          <a:prstGeom prst="triangle">
            <a:avLst>
              <a:gd name="adj" fmla="val 50000"/>
            </a:avLst>
          </a:prstGeom>
          <a:noFill/>
          <a:ln w="3175">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8677" name="AutoShape 5">
            <a:extLst>
              <a:ext uri="{FF2B5EF4-FFF2-40B4-BE49-F238E27FC236}">
                <a16:creationId xmlns:a16="http://schemas.microsoft.com/office/drawing/2014/main" id="{245672A9-9A72-4701-9A38-797046DAECCE}"/>
              </a:ext>
            </a:extLst>
          </p:cNvPr>
          <p:cNvSpPr>
            <a:spLocks noChangeArrowheads="1"/>
          </p:cNvSpPr>
          <p:nvPr/>
        </p:nvSpPr>
        <p:spPr bwMode="auto">
          <a:xfrm rot="-5400000">
            <a:off x="3008313" y="-963613"/>
            <a:ext cx="3887788" cy="9072563"/>
          </a:xfrm>
          <a:prstGeom prst="triangle">
            <a:avLst>
              <a:gd name="adj" fmla="val 50000"/>
            </a:avLst>
          </a:prstGeom>
          <a:noFill/>
          <a:ln w="3175">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8678" name="AutoShape 6">
            <a:extLst>
              <a:ext uri="{FF2B5EF4-FFF2-40B4-BE49-F238E27FC236}">
                <a16:creationId xmlns:a16="http://schemas.microsoft.com/office/drawing/2014/main" id="{8FDE6039-D281-478E-B831-F1E34A4A7B9E}"/>
              </a:ext>
            </a:extLst>
          </p:cNvPr>
          <p:cNvSpPr>
            <a:spLocks noChangeArrowheads="1"/>
          </p:cNvSpPr>
          <p:nvPr/>
        </p:nvSpPr>
        <p:spPr bwMode="auto">
          <a:xfrm rot="-5400000">
            <a:off x="4736307" y="-962819"/>
            <a:ext cx="431800" cy="9072563"/>
          </a:xfrm>
          <a:prstGeom prst="triangle">
            <a:avLst>
              <a:gd name="adj" fmla="val 50000"/>
            </a:avLst>
          </a:prstGeom>
          <a:noFill/>
          <a:ln w="3175">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8679" name="AutoShape 7">
            <a:extLst>
              <a:ext uri="{FF2B5EF4-FFF2-40B4-BE49-F238E27FC236}">
                <a16:creationId xmlns:a16="http://schemas.microsoft.com/office/drawing/2014/main" id="{95199B5F-0E0B-46E0-86B8-70CF484088FB}"/>
              </a:ext>
            </a:extLst>
          </p:cNvPr>
          <p:cNvSpPr>
            <a:spLocks noChangeArrowheads="1"/>
          </p:cNvSpPr>
          <p:nvPr/>
        </p:nvSpPr>
        <p:spPr bwMode="auto">
          <a:xfrm rot="-5400000">
            <a:off x="4303713" y="-963613"/>
            <a:ext cx="1296988" cy="9072563"/>
          </a:xfrm>
          <a:prstGeom prst="triangle">
            <a:avLst>
              <a:gd name="adj" fmla="val 50000"/>
            </a:avLst>
          </a:prstGeom>
          <a:noFill/>
          <a:ln w="3175">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8680" name="AutoShape 8">
            <a:extLst>
              <a:ext uri="{FF2B5EF4-FFF2-40B4-BE49-F238E27FC236}">
                <a16:creationId xmlns:a16="http://schemas.microsoft.com/office/drawing/2014/main" id="{E58DC9DD-7B95-486B-A799-91AF4490512E}"/>
              </a:ext>
            </a:extLst>
          </p:cNvPr>
          <p:cNvSpPr>
            <a:spLocks noChangeArrowheads="1"/>
          </p:cNvSpPr>
          <p:nvPr/>
        </p:nvSpPr>
        <p:spPr bwMode="auto">
          <a:xfrm rot="-5400000">
            <a:off x="3728244" y="-962819"/>
            <a:ext cx="2447925" cy="9072563"/>
          </a:xfrm>
          <a:prstGeom prst="triangle">
            <a:avLst>
              <a:gd name="adj" fmla="val 50000"/>
            </a:avLst>
          </a:prstGeom>
          <a:noFill/>
          <a:ln w="3175">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8681" name="Line 9">
            <a:extLst>
              <a:ext uri="{FF2B5EF4-FFF2-40B4-BE49-F238E27FC236}">
                <a16:creationId xmlns:a16="http://schemas.microsoft.com/office/drawing/2014/main" id="{8A22645E-4B05-4003-BA7C-374A73600A05}"/>
              </a:ext>
            </a:extLst>
          </p:cNvPr>
          <p:cNvSpPr>
            <a:spLocks noChangeShapeType="1"/>
          </p:cNvSpPr>
          <p:nvPr/>
        </p:nvSpPr>
        <p:spPr bwMode="auto">
          <a:xfrm>
            <a:off x="1639888" y="3200400"/>
            <a:ext cx="0" cy="744538"/>
          </a:xfrm>
          <a:prstGeom prst="line">
            <a:avLst/>
          </a:prstGeom>
          <a:noFill/>
          <a:ln w="31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682" name="Line 10">
            <a:extLst>
              <a:ext uri="{FF2B5EF4-FFF2-40B4-BE49-F238E27FC236}">
                <a16:creationId xmlns:a16="http://schemas.microsoft.com/office/drawing/2014/main" id="{F2E74A80-6907-45F3-94B7-E2B6EC231C8B}"/>
              </a:ext>
            </a:extLst>
          </p:cNvPr>
          <p:cNvSpPr>
            <a:spLocks noChangeShapeType="1"/>
          </p:cNvSpPr>
          <p:nvPr/>
        </p:nvSpPr>
        <p:spPr bwMode="auto">
          <a:xfrm>
            <a:off x="6824663" y="1636713"/>
            <a:ext cx="0" cy="3865562"/>
          </a:xfrm>
          <a:prstGeom prst="line">
            <a:avLst/>
          </a:prstGeom>
          <a:noFill/>
          <a:ln w="31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683" name="Line 11">
            <a:extLst>
              <a:ext uri="{FF2B5EF4-FFF2-40B4-BE49-F238E27FC236}">
                <a16:creationId xmlns:a16="http://schemas.microsoft.com/office/drawing/2014/main" id="{9D7EEFB3-445F-4C2C-856A-891D1AA95425}"/>
              </a:ext>
            </a:extLst>
          </p:cNvPr>
          <p:cNvSpPr>
            <a:spLocks noChangeShapeType="1"/>
          </p:cNvSpPr>
          <p:nvPr/>
        </p:nvSpPr>
        <p:spPr bwMode="auto">
          <a:xfrm>
            <a:off x="2936875" y="2813050"/>
            <a:ext cx="0" cy="1522413"/>
          </a:xfrm>
          <a:prstGeom prst="line">
            <a:avLst/>
          </a:prstGeom>
          <a:noFill/>
          <a:ln w="31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684" name="Line 12">
            <a:extLst>
              <a:ext uri="{FF2B5EF4-FFF2-40B4-BE49-F238E27FC236}">
                <a16:creationId xmlns:a16="http://schemas.microsoft.com/office/drawing/2014/main" id="{D14D511C-8FE4-4F00-B2C1-D54C9F7687CF}"/>
              </a:ext>
            </a:extLst>
          </p:cNvPr>
          <p:cNvSpPr>
            <a:spLocks noChangeShapeType="1"/>
          </p:cNvSpPr>
          <p:nvPr/>
        </p:nvSpPr>
        <p:spPr bwMode="auto">
          <a:xfrm>
            <a:off x="4592638" y="2309813"/>
            <a:ext cx="0" cy="2528887"/>
          </a:xfrm>
          <a:prstGeom prst="line">
            <a:avLst/>
          </a:prstGeom>
          <a:noFill/>
          <a:ln w="31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685" name="Rectangle 13">
            <a:extLst>
              <a:ext uri="{FF2B5EF4-FFF2-40B4-BE49-F238E27FC236}">
                <a16:creationId xmlns:a16="http://schemas.microsoft.com/office/drawing/2014/main" id="{5D117FBA-445C-4C23-9407-3B485AC16931}"/>
              </a:ext>
            </a:extLst>
          </p:cNvPr>
          <p:cNvSpPr>
            <a:spLocks noChangeArrowheads="1"/>
          </p:cNvSpPr>
          <p:nvPr/>
        </p:nvSpPr>
        <p:spPr bwMode="auto">
          <a:xfrm>
            <a:off x="560388" y="981075"/>
            <a:ext cx="4176712" cy="1079500"/>
          </a:xfrm>
          <a:prstGeom prst="rect">
            <a:avLst/>
          </a:prstGeom>
          <a:solidFill>
            <a:schemeClr val="bg1"/>
          </a:solidFill>
          <a:ln>
            <a:noFill/>
          </a:ln>
          <a:effectLst>
            <a:outerShdw dist="35921" dir="2700000" algn="ctr" rotWithShape="0">
              <a:schemeClr val="bg2"/>
            </a:outerShdw>
          </a:effectLst>
          <a:extLst>
            <a:ext uri="{91240B29-F687-4F45-9708-019B960494DF}">
              <a14:hiddenLine xmlns:a14="http://schemas.microsoft.com/office/drawing/2010/main" w="6350">
                <a:solidFill>
                  <a:srgbClr val="969696"/>
                </a:solidFill>
                <a:miter lim="800000"/>
                <a:headEnd/>
                <a:tailEnd/>
              </a14:hiddenLine>
            </a:ext>
          </a:extLst>
        </p:spPr>
        <p:txBody>
          <a:bodyPr lIns="180000" tIns="180000" rIns="180000" bIns="180000"/>
          <a:lstStyle/>
          <a:p>
            <a:r>
              <a:rPr lang="ja-JP" altLang="en-US" sz="1200">
                <a:solidFill>
                  <a:srgbClr val="333333"/>
                </a:solidFill>
                <a:latin typeface="Arial" panose="020B0604020202020204" pitchFamily="34" charset="0"/>
                <a:ea typeface="メイリオ" panose="020B0604030504040204" pitchFamily="50" charset="-128"/>
              </a:rPr>
              <a:t>計画ステップの概要説明計画ステップの概要説明計画ステップの概要説明計画ステップの概要説明計画ステップの概要説明計画ステップの概要説明計画ステップの概要説明計画ステップの概要説明計画ステップの概要説明</a:t>
            </a:r>
          </a:p>
        </p:txBody>
      </p:sp>
      <p:sp>
        <p:nvSpPr>
          <p:cNvPr id="28686" name="WordArt 14">
            <a:extLst>
              <a:ext uri="{FF2B5EF4-FFF2-40B4-BE49-F238E27FC236}">
                <a16:creationId xmlns:a16="http://schemas.microsoft.com/office/drawing/2014/main" id="{829F18D7-487F-42B7-B5CF-36BD53D4F23C}"/>
              </a:ext>
            </a:extLst>
          </p:cNvPr>
          <p:cNvSpPr>
            <a:spLocks noChangeArrowheads="1" noChangeShapeType="1" noTextEdit="1"/>
          </p:cNvSpPr>
          <p:nvPr/>
        </p:nvSpPr>
        <p:spPr bwMode="auto">
          <a:xfrm>
            <a:off x="992188" y="3182938"/>
            <a:ext cx="227012" cy="182562"/>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CascadeUp">
              <a:avLst>
                <a:gd name="adj" fmla="val 61495"/>
              </a:avLst>
            </a:prstTxWarp>
          </a:bodyPr>
          <a:lstStyle/>
          <a:p>
            <a:pPr algn="ctr"/>
            <a:r>
              <a:rPr lang="en-US" altLang="ja-JP" sz="3600" kern="10" dirty="0">
                <a:solidFill>
                  <a:srgbClr val="333333"/>
                </a:solidFill>
              </a:rPr>
              <a:t>2018</a:t>
            </a:r>
            <a:endParaRPr lang="ja-JP" altLang="en-US" sz="3600" kern="10" dirty="0">
              <a:solidFill>
                <a:srgbClr val="333333"/>
              </a:solidFill>
            </a:endParaRPr>
          </a:p>
        </p:txBody>
      </p:sp>
      <p:sp>
        <p:nvSpPr>
          <p:cNvPr id="28687" name="WordArt 15">
            <a:extLst>
              <a:ext uri="{FF2B5EF4-FFF2-40B4-BE49-F238E27FC236}">
                <a16:creationId xmlns:a16="http://schemas.microsoft.com/office/drawing/2014/main" id="{66104388-0D7D-418D-ACD8-44874A7E7EA8}"/>
              </a:ext>
            </a:extLst>
          </p:cNvPr>
          <p:cNvSpPr>
            <a:spLocks noChangeArrowheads="1" noChangeShapeType="1" noTextEdit="1"/>
          </p:cNvSpPr>
          <p:nvPr/>
        </p:nvSpPr>
        <p:spPr bwMode="auto">
          <a:xfrm>
            <a:off x="2144713" y="2765425"/>
            <a:ext cx="298450" cy="239713"/>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CascadeUp">
              <a:avLst>
                <a:gd name="adj" fmla="val 61495"/>
              </a:avLst>
            </a:prstTxWarp>
          </a:bodyPr>
          <a:lstStyle/>
          <a:p>
            <a:pPr algn="ctr"/>
            <a:r>
              <a:rPr lang="en-US" altLang="ja-JP" sz="3600" kern="10" dirty="0">
                <a:solidFill>
                  <a:srgbClr val="333333"/>
                </a:solidFill>
              </a:rPr>
              <a:t>2019</a:t>
            </a:r>
            <a:endParaRPr lang="ja-JP" altLang="en-US" sz="3600" kern="10" dirty="0">
              <a:solidFill>
                <a:srgbClr val="333333"/>
              </a:solidFill>
            </a:endParaRPr>
          </a:p>
        </p:txBody>
      </p:sp>
      <p:sp>
        <p:nvSpPr>
          <p:cNvPr id="28688" name="WordArt 16">
            <a:extLst>
              <a:ext uri="{FF2B5EF4-FFF2-40B4-BE49-F238E27FC236}">
                <a16:creationId xmlns:a16="http://schemas.microsoft.com/office/drawing/2014/main" id="{7E0FEBFC-35B9-4E41-968A-2A4D84E4688D}"/>
              </a:ext>
            </a:extLst>
          </p:cNvPr>
          <p:cNvSpPr>
            <a:spLocks noChangeArrowheads="1" noChangeShapeType="1" noTextEdit="1"/>
          </p:cNvSpPr>
          <p:nvPr/>
        </p:nvSpPr>
        <p:spPr bwMode="auto">
          <a:xfrm>
            <a:off x="3440113" y="2311400"/>
            <a:ext cx="369887" cy="296863"/>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CascadeUp">
              <a:avLst>
                <a:gd name="adj" fmla="val 61495"/>
              </a:avLst>
            </a:prstTxWarp>
          </a:bodyPr>
          <a:lstStyle/>
          <a:p>
            <a:pPr algn="ctr"/>
            <a:r>
              <a:rPr lang="en-US" altLang="ja-JP" sz="3600" kern="10" dirty="0">
                <a:solidFill>
                  <a:srgbClr val="333333"/>
                </a:solidFill>
              </a:rPr>
              <a:t>2020</a:t>
            </a:r>
            <a:endParaRPr lang="ja-JP" altLang="en-US" sz="3600" kern="10" dirty="0">
              <a:solidFill>
                <a:srgbClr val="333333"/>
              </a:solidFill>
            </a:endParaRPr>
          </a:p>
        </p:txBody>
      </p:sp>
      <p:sp>
        <p:nvSpPr>
          <p:cNvPr id="28689" name="WordArt 17">
            <a:extLst>
              <a:ext uri="{FF2B5EF4-FFF2-40B4-BE49-F238E27FC236}">
                <a16:creationId xmlns:a16="http://schemas.microsoft.com/office/drawing/2014/main" id="{EDBF38A6-4AA9-4789-A876-F816C85C41E5}"/>
              </a:ext>
            </a:extLst>
          </p:cNvPr>
          <p:cNvSpPr>
            <a:spLocks noChangeArrowheads="1" noChangeShapeType="1" noTextEdit="1"/>
          </p:cNvSpPr>
          <p:nvPr/>
        </p:nvSpPr>
        <p:spPr bwMode="auto">
          <a:xfrm>
            <a:off x="5313363" y="1666875"/>
            <a:ext cx="419100" cy="336550"/>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CascadeUp">
              <a:avLst>
                <a:gd name="adj" fmla="val 61495"/>
              </a:avLst>
            </a:prstTxWarp>
          </a:bodyPr>
          <a:lstStyle/>
          <a:p>
            <a:pPr algn="ctr"/>
            <a:r>
              <a:rPr lang="en-US" altLang="ja-JP" sz="3600" kern="10" dirty="0">
                <a:solidFill>
                  <a:srgbClr val="333333"/>
                </a:solidFill>
              </a:rPr>
              <a:t>2021</a:t>
            </a:r>
            <a:endParaRPr lang="ja-JP" altLang="en-US" sz="3600" kern="10" dirty="0">
              <a:solidFill>
                <a:srgbClr val="333333"/>
              </a:solidFill>
            </a:endParaRPr>
          </a:p>
        </p:txBody>
      </p:sp>
      <p:sp>
        <p:nvSpPr>
          <p:cNvPr id="28690" name="WordArt 18">
            <a:extLst>
              <a:ext uri="{FF2B5EF4-FFF2-40B4-BE49-F238E27FC236}">
                <a16:creationId xmlns:a16="http://schemas.microsoft.com/office/drawing/2014/main" id="{D9F2CBB0-1003-4F72-89E2-A42128029E95}"/>
              </a:ext>
            </a:extLst>
          </p:cNvPr>
          <p:cNvSpPr>
            <a:spLocks noChangeArrowheads="1" noChangeShapeType="1" noTextEdit="1"/>
          </p:cNvSpPr>
          <p:nvPr/>
        </p:nvSpPr>
        <p:spPr bwMode="auto">
          <a:xfrm>
            <a:off x="7689850" y="908050"/>
            <a:ext cx="512763" cy="369888"/>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CascadeUp">
              <a:avLst>
                <a:gd name="adj" fmla="val 61495"/>
              </a:avLst>
            </a:prstTxWarp>
          </a:bodyPr>
          <a:lstStyle/>
          <a:p>
            <a:pPr algn="ctr"/>
            <a:r>
              <a:rPr lang="en-US" altLang="ja-JP" sz="3600" kern="10" dirty="0">
                <a:solidFill>
                  <a:srgbClr val="333333"/>
                </a:solidFill>
              </a:rPr>
              <a:t>2022</a:t>
            </a:r>
            <a:endParaRPr lang="ja-JP" altLang="en-US" sz="3600" kern="10" dirty="0">
              <a:solidFill>
                <a:srgbClr val="333333"/>
              </a:solidFill>
            </a:endParaRPr>
          </a:p>
        </p:txBody>
      </p:sp>
      <p:sp>
        <p:nvSpPr>
          <p:cNvPr id="28691" name="Text Box 19">
            <a:extLst>
              <a:ext uri="{FF2B5EF4-FFF2-40B4-BE49-F238E27FC236}">
                <a16:creationId xmlns:a16="http://schemas.microsoft.com/office/drawing/2014/main" id="{301C1D1B-FEB0-413B-A48E-A7074E4E0839}"/>
              </a:ext>
            </a:extLst>
          </p:cNvPr>
          <p:cNvSpPr txBox="1">
            <a:spLocks noChangeArrowheads="1"/>
          </p:cNvSpPr>
          <p:nvPr/>
        </p:nvSpPr>
        <p:spPr bwMode="auto">
          <a:xfrm>
            <a:off x="3081338" y="2824163"/>
            <a:ext cx="1439862" cy="396875"/>
          </a:xfrm>
          <a:prstGeom prst="rect">
            <a:avLst/>
          </a:prstGeom>
          <a:solidFill>
            <a:schemeClr val="bg1">
              <a:alpha val="39999"/>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000" b="1">
                <a:ea typeface="メイリオ" panose="020B0604030504040204" pitchFamily="50" charset="-128"/>
              </a:rPr>
              <a:t>計画タイトル計画タイトル</a:t>
            </a:r>
          </a:p>
        </p:txBody>
      </p:sp>
      <p:sp>
        <p:nvSpPr>
          <p:cNvPr id="28695" name="Text Box 23">
            <a:extLst>
              <a:ext uri="{FF2B5EF4-FFF2-40B4-BE49-F238E27FC236}">
                <a16:creationId xmlns:a16="http://schemas.microsoft.com/office/drawing/2014/main" id="{BEC4660A-3E09-4241-8D34-6408797181B0}"/>
              </a:ext>
            </a:extLst>
          </p:cNvPr>
          <p:cNvSpPr txBox="1">
            <a:spLocks noChangeArrowheads="1"/>
          </p:cNvSpPr>
          <p:nvPr/>
        </p:nvSpPr>
        <p:spPr bwMode="auto">
          <a:xfrm>
            <a:off x="631825" y="3429000"/>
            <a:ext cx="865188" cy="276225"/>
          </a:xfrm>
          <a:prstGeom prst="rect">
            <a:avLst/>
          </a:prstGeom>
          <a:solidFill>
            <a:schemeClr val="bg1">
              <a:alpha val="39999"/>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600">
                <a:ea typeface="メイリオ" panose="020B0604030504040204" pitchFamily="50" charset="-128"/>
              </a:rPr>
              <a:t>計画タイトル計画タイトル</a:t>
            </a:r>
          </a:p>
        </p:txBody>
      </p:sp>
      <p:sp>
        <p:nvSpPr>
          <p:cNvPr id="28697" name="Text Box 25">
            <a:extLst>
              <a:ext uri="{FF2B5EF4-FFF2-40B4-BE49-F238E27FC236}">
                <a16:creationId xmlns:a16="http://schemas.microsoft.com/office/drawing/2014/main" id="{E69D7FBE-AA4D-407F-815B-1473E86EF22E}"/>
              </a:ext>
            </a:extLst>
          </p:cNvPr>
          <p:cNvSpPr txBox="1">
            <a:spLocks noChangeArrowheads="1"/>
          </p:cNvSpPr>
          <p:nvPr/>
        </p:nvSpPr>
        <p:spPr bwMode="auto">
          <a:xfrm>
            <a:off x="1784350" y="3141663"/>
            <a:ext cx="1081088" cy="336550"/>
          </a:xfrm>
          <a:prstGeom prst="rect">
            <a:avLst/>
          </a:prstGeom>
          <a:solidFill>
            <a:schemeClr val="bg1">
              <a:alpha val="39999"/>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800">
                <a:ea typeface="メイリオ" panose="020B0604030504040204" pitchFamily="50" charset="-128"/>
              </a:rPr>
              <a:t>計画タイトル計画タイトル</a:t>
            </a:r>
          </a:p>
        </p:txBody>
      </p:sp>
      <p:sp>
        <p:nvSpPr>
          <p:cNvPr id="28699" name="Text Box 27">
            <a:extLst>
              <a:ext uri="{FF2B5EF4-FFF2-40B4-BE49-F238E27FC236}">
                <a16:creationId xmlns:a16="http://schemas.microsoft.com/office/drawing/2014/main" id="{0F219B19-0081-43D8-B6F3-A4863AD60E70}"/>
              </a:ext>
            </a:extLst>
          </p:cNvPr>
          <p:cNvSpPr txBox="1">
            <a:spLocks noChangeArrowheads="1"/>
          </p:cNvSpPr>
          <p:nvPr/>
        </p:nvSpPr>
        <p:spPr bwMode="auto">
          <a:xfrm>
            <a:off x="1784350" y="3429000"/>
            <a:ext cx="1081088" cy="336550"/>
          </a:xfrm>
          <a:prstGeom prst="rect">
            <a:avLst/>
          </a:prstGeom>
          <a:solidFill>
            <a:schemeClr val="bg1">
              <a:alpha val="39999"/>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800">
                <a:ea typeface="メイリオ" panose="020B0604030504040204" pitchFamily="50" charset="-128"/>
              </a:rPr>
              <a:t>計画タイトル計画タイトル</a:t>
            </a:r>
          </a:p>
        </p:txBody>
      </p:sp>
      <p:sp>
        <p:nvSpPr>
          <p:cNvPr id="28700" name="Text Box 28">
            <a:extLst>
              <a:ext uri="{FF2B5EF4-FFF2-40B4-BE49-F238E27FC236}">
                <a16:creationId xmlns:a16="http://schemas.microsoft.com/office/drawing/2014/main" id="{8BB67A7B-E219-4810-A3F5-49148E36425B}"/>
              </a:ext>
            </a:extLst>
          </p:cNvPr>
          <p:cNvSpPr txBox="1">
            <a:spLocks noChangeArrowheads="1"/>
          </p:cNvSpPr>
          <p:nvPr/>
        </p:nvSpPr>
        <p:spPr bwMode="auto">
          <a:xfrm>
            <a:off x="3081338" y="3284538"/>
            <a:ext cx="1439862" cy="396875"/>
          </a:xfrm>
          <a:prstGeom prst="rect">
            <a:avLst/>
          </a:prstGeom>
          <a:solidFill>
            <a:schemeClr val="bg1">
              <a:alpha val="39999"/>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000" b="1">
                <a:ea typeface="メイリオ" panose="020B0604030504040204" pitchFamily="50" charset="-128"/>
              </a:rPr>
              <a:t>計画タイトル計画タイトル</a:t>
            </a:r>
          </a:p>
        </p:txBody>
      </p:sp>
      <p:sp>
        <p:nvSpPr>
          <p:cNvPr id="28702" name="Text Box 30">
            <a:extLst>
              <a:ext uri="{FF2B5EF4-FFF2-40B4-BE49-F238E27FC236}">
                <a16:creationId xmlns:a16="http://schemas.microsoft.com/office/drawing/2014/main" id="{BF0F69D8-A502-40F7-A8E8-4835751D1553}"/>
              </a:ext>
            </a:extLst>
          </p:cNvPr>
          <p:cNvSpPr txBox="1">
            <a:spLocks noChangeArrowheads="1"/>
          </p:cNvSpPr>
          <p:nvPr/>
        </p:nvSpPr>
        <p:spPr bwMode="auto">
          <a:xfrm>
            <a:off x="3081338" y="3716338"/>
            <a:ext cx="1439862" cy="396875"/>
          </a:xfrm>
          <a:prstGeom prst="rect">
            <a:avLst/>
          </a:prstGeom>
          <a:solidFill>
            <a:schemeClr val="bg1">
              <a:alpha val="39999"/>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000" b="1">
                <a:ea typeface="メイリオ" panose="020B0604030504040204" pitchFamily="50" charset="-128"/>
              </a:rPr>
              <a:t>計画タイトル計画タイトル</a:t>
            </a:r>
          </a:p>
        </p:txBody>
      </p:sp>
      <p:sp>
        <p:nvSpPr>
          <p:cNvPr id="28704" name="Text Box 32">
            <a:extLst>
              <a:ext uri="{FF2B5EF4-FFF2-40B4-BE49-F238E27FC236}">
                <a16:creationId xmlns:a16="http://schemas.microsoft.com/office/drawing/2014/main" id="{197476B3-3DE4-421C-BDAD-742B9EB1F3C9}"/>
              </a:ext>
            </a:extLst>
          </p:cNvPr>
          <p:cNvSpPr txBox="1">
            <a:spLocks noChangeArrowheads="1"/>
          </p:cNvSpPr>
          <p:nvPr/>
        </p:nvSpPr>
        <p:spPr bwMode="auto">
          <a:xfrm>
            <a:off x="4881563" y="2349500"/>
            <a:ext cx="1728787" cy="457200"/>
          </a:xfrm>
          <a:prstGeom prst="rect">
            <a:avLst/>
          </a:prstGeom>
          <a:solidFill>
            <a:schemeClr val="bg1">
              <a:alpha val="39999"/>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b="1">
                <a:ea typeface="メイリオ" panose="020B0604030504040204" pitchFamily="50" charset="-128"/>
              </a:rPr>
              <a:t>計画タイトル計画タイトル</a:t>
            </a:r>
          </a:p>
        </p:txBody>
      </p:sp>
      <p:sp>
        <p:nvSpPr>
          <p:cNvPr id="28706" name="Text Box 34">
            <a:extLst>
              <a:ext uri="{FF2B5EF4-FFF2-40B4-BE49-F238E27FC236}">
                <a16:creationId xmlns:a16="http://schemas.microsoft.com/office/drawing/2014/main" id="{5F6966A9-6B2E-421C-98F4-4EEACCD96C60}"/>
              </a:ext>
            </a:extLst>
          </p:cNvPr>
          <p:cNvSpPr txBox="1">
            <a:spLocks noChangeArrowheads="1"/>
          </p:cNvSpPr>
          <p:nvPr/>
        </p:nvSpPr>
        <p:spPr bwMode="auto">
          <a:xfrm>
            <a:off x="4881563" y="2873375"/>
            <a:ext cx="1728787" cy="457200"/>
          </a:xfrm>
          <a:prstGeom prst="rect">
            <a:avLst/>
          </a:prstGeom>
          <a:solidFill>
            <a:schemeClr val="bg1">
              <a:alpha val="39999"/>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b="1">
                <a:ea typeface="メイリオ" panose="020B0604030504040204" pitchFamily="50" charset="-128"/>
              </a:rPr>
              <a:t>計画タイトル計画タイトル</a:t>
            </a:r>
          </a:p>
        </p:txBody>
      </p:sp>
      <p:sp>
        <p:nvSpPr>
          <p:cNvPr id="28708" name="Text Box 36">
            <a:extLst>
              <a:ext uri="{FF2B5EF4-FFF2-40B4-BE49-F238E27FC236}">
                <a16:creationId xmlns:a16="http://schemas.microsoft.com/office/drawing/2014/main" id="{849F5DFA-2EFD-4523-AE0C-193A4FF227D7}"/>
              </a:ext>
            </a:extLst>
          </p:cNvPr>
          <p:cNvSpPr txBox="1">
            <a:spLocks noChangeArrowheads="1"/>
          </p:cNvSpPr>
          <p:nvPr/>
        </p:nvSpPr>
        <p:spPr bwMode="auto">
          <a:xfrm>
            <a:off x="4881563" y="3403600"/>
            <a:ext cx="1728787" cy="457200"/>
          </a:xfrm>
          <a:prstGeom prst="rect">
            <a:avLst/>
          </a:prstGeom>
          <a:solidFill>
            <a:schemeClr val="bg1">
              <a:alpha val="39999"/>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b="1">
                <a:ea typeface="メイリオ" panose="020B0604030504040204" pitchFamily="50" charset="-128"/>
              </a:rPr>
              <a:t>計画タイトル計画タイトル</a:t>
            </a:r>
          </a:p>
        </p:txBody>
      </p:sp>
      <p:sp>
        <p:nvSpPr>
          <p:cNvPr id="28710" name="Text Box 38">
            <a:extLst>
              <a:ext uri="{FF2B5EF4-FFF2-40B4-BE49-F238E27FC236}">
                <a16:creationId xmlns:a16="http://schemas.microsoft.com/office/drawing/2014/main" id="{D3A6C1CD-C625-4A47-B4BA-043F46F1A1A5}"/>
              </a:ext>
            </a:extLst>
          </p:cNvPr>
          <p:cNvSpPr txBox="1">
            <a:spLocks noChangeArrowheads="1"/>
          </p:cNvSpPr>
          <p:nvPr/>
        </p:nvSpPr>
        <p:spPr bwMode="auto">
          <a:xfrm>
            <a:off x="4881563" y="3979863"/>
            <a:ext cx="1728787" cy="457200"/>
          </a:xfrm>
          <a:prstGeom prst="rect">
            <a:avLst/>
          </a:prstGeom>
          <a:solidFill>
            <a:schemeClr val="bg1">
              <a:alpha val="39999"/>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b="1">
                <a:ea typeface="メイリオ" panose="020B0604030504040204" pitchFamily="50" charset="-128"/>
              </a:rPr>
              <a:t>計画タイトル計画タイトル</a:t>
            </a:r>
          </a:p>
        </p:txBody>
      </p:sp>
      <p:sp>
        <p:nvSpPr>
          <p:cNvPr id="28712" name="Text Box 40">
            <a:extLst>
              <a:ext uri="{FF2B5EF4-FFF2-40B4-BE49-F238E27FC236}">
                <a16:creationId xmlns:a16="http://schemas.microsoft.com/office/drawing/2014/main" id="{340D3D39-01B8-4901-9C23-9697CF600C6A}"/>
              </a:ext>
            </a:extLst>
          </p:cNvPr>
          <p:cNvSpPr txBox="1">
            <a:spLocks noChangeArrowheads="1"/>
          </p:cNvSpPr>
          <p:nvPr/>
        </p:nvSpPr>
        <p:spPr bwMode="auto">
          <a:xfrm>
            <a:off x="7040563" y="1773238"/>
            <a:ext cx="2087562" cy="517525"/>
          </a:xfrm>
          <a:prstGeom prst="rect">
            <a:avLst/>
          </a:prstGeom>
          <a:solidFill>
            <a:schemeClr val="bg1">
              <a:alpha val="39999"/>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400" b="1">
                <a:ea typeface="メイリオ" panose="020B0604030504040204" pitchFamily="50" charset="-128"/>
              </a:rPr>
              <a:t>計画タイトル計画タイトル</a:t>
            </a:r>
          </a:p>
        </p:txBody>
      </p:sp>
      <p:sp>
        <p:nvSpPr>
          <p:cNvPr id="28714" name="Text Box 42">
            <a:extLst>
              <a:ext uri="{FF2B5EF4-FFF2-40B4-BE49-F238E27FC236}">
                <a16:creationId xmlns:a16="http://schemas.microsoft.com/office/drawing/2014/main" id="{A2B23916-0A11-4B7E-89EB-9990A216FA5C}"/>
              </a:ext>
            </a:extLst>
          </p:cNvPr>
          <p:cNvSpPr txBox="1">
            <a:spLocks noChangeArrowheads="1"/>
          </p:cNvSpPr>
          <p:nvPr/>
        </p:nvSpPr>
        <p:spPr bwMode="auto">
          <a:xfrm>
            <a:off x="7040563" y="2408238"/>
            <a:ext cx="2087562" cy="517525"/>
          </a:xfrm>
          <a:prstGeom prst="rect">
            <a:avLst/>
          </a:prstGeom>
          <a:solidFill>
            <a:schemeClr val="bg1">
              <a:alpha val="39999"/>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400" b="1">
                <a:ea typeface="メイリオ" panose="020B0604030504040204" pitchFamily="50" charset="-128"/>
              </a:rPr>
              <a:t>計画タイトル計画タイトル</a:t>
            </a:r>
          </a:p>
        </p:txBody>
      </p:sp>
      <p:sp>
        <p:nvSpPr>
          <p:cNvPr id="28716" name="Text Box 44">
            <a:extLst>
              <a:ext uri="{FF2B5EF4-FFF2-40B4-BE49-F238E27FC236}">
                <a16:creationId xmlns:a16="http://schemas.microsoft.com/office/drawing/2014/main" id="{659236FA-F4E6-4F8F-B607-6FC340F495EB}"/>
              </a:ext>
            </a:extLst>
          </p:cNvPr>
          <p:cNvSpPr txBox="1">
            <a:spLocks noChangeArrowheads="1"/>
          </p:cNvSpPr>
          <p:nvPr/>
        </p:nvSpPr>
        <p:spPr bwMode="auto">
          <a:xfrm>
            <a:off x="7040563" y="3055938"/>
            <a:ext cx="2087562" cy="517525"/>
          </a:xfrm>
          <a:prstGeom prst="rect">
            <a:avLst/>
          </a:prstGeom>
          <a:solidFill>
            <a:schemeClr val="bg1">
              <a:alpha val="39999"/>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400" b="1">
                <a:ea typeface="メイリオ" panose="020B0604030504040204" pitchFamily="50" charset="-128"/>
              </a:rPr>
              <a:t>計画タイトル計画タイトル</a:t>
            </a:r>
          </a:p>
        </p:txBody>
      </p:sp>
      <p:sp>
        <p:nvSpPr>
          <p:cNvPr id="28718" name="Text Box 46">
            <a:extLst>
              <a:ext uri="{FF2B5EF4-FFF2-40B4-BE49-F238E27FC236}">
                <a16:creationId xmlns:a16="http://schemas.microsoft.com/office/drawing/2014/main" id="{FA2D1575-B841-41F4-AAF3-3FD82A74E080}"/>
              </a:ext>
            </a:extLst>
          </p:cNvPr>
          <p:cNvSpPr txBox="1">
            <a:spLocks noChangeArrowheads="1"/>
          </p:cNvSpPr>
          <p:nvPr/>
        </p:nvSpPr>
        <p:spPr bwMode="auto">
          <a:xfrm>
            <a:off x="7040563" y="3716338"/>
            <a:ext cx="2087562" cy="517525"/>
          </a:xfrm>
          <a:prstGeom prst="rect">
            <a:avLst/>
          </a:prstGeom>
          <a:solidFill>
            <a:schemeClr val="bg1">
              <a:alpha val="39999"/>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400" b="1">
                <a:ea typeface="メイリオ" panose="020B0604030504040204" pitchFamily="50" charset="-128"/>
              </a:rPr>
              <a:t>計画タイトル計画タイトル</a:t>
            </a:r>
          </a:p>
        </p:txBody>
      </p:sp>
      <p:sp>
        <p:nvSpPr>
          <p:cNvPr id="28720" name="Text Box 48">
            <a:extLst>
              <a:ext uri="{FF2B5EF4-FFF2-40B4-BE49-F238E27FC236}">
                <a16:creationId xmlns:a16="http://schemas.microsoft.com/office/drawing/2014/main" id="{9849FA8B-B493-40BB-9346-5FCBC4009F39}"/>
              </a:ext>
            </a:extLst>
          </p:cNvPr>
          <p:cNvSpPr txBox="1">
            <a:spLocks noChangeArrowheads="1"/>
          </p:cNvSpPr>
          <p:nvPr/>
        </p:nvSpPr>
        <p:spPr bwMode="auto">
          <a:xfrm>
            <a:off x="7040563" y="4364038"/>
            <a:ext cx="2087562" cy="517525"/>
          </a:xfrm>
          <a:prstGeom prst="rect">
            <a:avLst/>
          </a:prstGeom>
          <a:solidFill>
            <a:schemeClr val="bg1">
              <a:alpha val="39999"/>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400" b="1">
                <a:ea typeface="メイリオ" panose="020B0604030504040204" pitchFamily="50" charset="-128"/>
              </a:rPr>
              <a:t>計画タイトル計画タイトル</a:t>
            </a:r>
          </a:p>
        </p:txBody>
      </p:sp>
      <p:sp>
        <p:nvSpPr>
          <p:cNvPr id="28721" name="Line 49">
            <a:extLst>
              <a:ext uri="{FF2B5EF4-FFF2-40B4-BE49-F238E27FC236}">
                <a16:creationId xmlns:a16="http://schemas.microsoft.com/office/drawing/2014/main" id="{1B71A14F-F4CB-45FE-BE01-E2D0749BC79D}"/>
              </a:ext>
            </a:extLst>
          </p:cNvPr>
          <p:cNvSpPr>
            <a:spLocks noChangeShapeType="1"/>
          </p:cNvSpPr>
          <p:nvPr/>
        </p:nvSpPr>
        <p:spPr bwMode="auto">
          <a:xfrm flipH="1">
            <a:off x="415925" y="5516563"/>
            <a:ext cx="6408738" cy="0"/>
          </a:xfrm>
          <a:prstGeom prst="line">
            <a:avLst/>
          </a:prstGeom>
          <a:noFill/>
          <a:ln w="12700">
            <a:solidFill>
              <a:schemeClr val="bg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722" name="Line 50">
            <a:extLst>
              <a:ext uri="{FF2B5EF4-FFF2-40B4-BE49-F238E27FC236}">
                <a16:creationId xmlns:a16="http://schemas.microsoft.com/office/drawing/2014/main" id="{21417D72-FFC2-49FF-8104-CC63258F927F}"/>
              </a:ext>
            </a:extLst>
          </p:cNvPr>
          <p:cNvSpPr>
            <a:spLocks noChangeShapeType="1"/>
          </p:cNvSpPr>
          <p:nvPr/>
        </p:nvSpPr>
        <p:spPr bwMode="auto">
          <a:xfrm flipH="1">
            <a:off x="415925" y="4837113"/>
            <a:ext cx="4176713" cy="0"/>
          </a:xfrm>
          <a:prstGeom prst="line">
            <a:avLst/>
          </a:prstGeom>
          <a:noFill/>
          <a:ln w="12700">
            <a:solidFill>
              <a:schemeClr val="bg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723" name="Line 51">
            <a:extLst>
              <a:ext uri="{FF2B5EF4-FFF2-40B4-BE49-F238E27FC236}">
                <a16:creationId xmlns:a16="http://schemas.microsoft.com/office/drawing/2014/main" id="{27FF6E9F-1B5C-4A09-8914-B02D6C11EE77}"/>
              </a:ext>
            </a:extLst>
          </p:cNvPr>
          <p:cNvSpPr>
            <a:spLocks noChangeShapeType="1"/>
          </p:cNvSpPr>
          <p:nvPr/>
        </p:nvSpPr>
        <p:spPr bwMode="auto">
          <a:xfrm flipH="1">
            <a:off x="415925" y="4346575"/>
            <a:ext cx="2520950" cy="0"/>
          </a:xfrm>
          <a:prstGeom prst="line">
            <a:avLst/>
          </a:prstGeom>
          <a:noFill/>
          <a:ln w="12700">
            <a:solidFill>
              <a:schemeClr val="bg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724" name="Line 52">
            <a:extLst>
              <a:ext uri="{FF2B5EF4-FFF2-40B4-BE49-F238E27FC236}">
                <a16:creationId xmlns:a16="http://schemas.microsoft.com/office/drawing/2014/main" id="{2FC83FD5-D4D4-48E8-A891-B794AB093491}"/>
              </a:ext>
            </a:extLst>
          </p:cNvPr>
          <p:cNvSpPr>
            <a:spLocks noChangeShapeType="1"/>
          </p:cNvSpPr>
          <p:nvPr/>
        </p:nvSpPr>
        <p:spPr bwMode="auto">
          <a:xfrm flipH="1">
            <a:off x="415925" y="3933825"/>
            <a:ext cx="1223963" cy="0"/>
          </a:xfrm>
          <a:prstGeom prst="line">
            <a:avLst/>
          </a:prstGeom>
          <a:noFill/>
          <a:ln w="12700">
            <a:solidFill>
              <a:schemeClr val="bg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8725" name="Rectangle 53">
            <a:extLst>
              <a:ext uri="{FF2B5EF4-FFF2-40B4-BE49-F238E27FC236}">
                <a16:creationId xmlns:a16="http://schemas.microsoft.com/office/drawing/2014/main" id="{DB065D8B-8E50-494B-9FDA-6C113F00E4B6}"/>
              </a:ext>
            </a:extLst>
          </p:cNvPr>
          <p:cNvSpPr>
            <a:spLocks noChangeArrowheads="1"/>
          </p:cNvSpPr>
          <p:nvPr/>
        </p:nvSpPr>
        <p:spPr bwMode="auto">
          <a:xfrm>
            <a:off x="560388" y="4437063"/>
            <a:ext cx="2808287" cy="317500"/>
          </a:xfrm>
          <a:prstGeom prst="rect">
            <a:avLst/>
          </a:prstGeom>
          <a:noFill/>
          <a:ln>
            <a:noFill/>
          </a:ln>
          <a:effectLst/>
          <a:extLst>
            <a:ext uri="{909E8E84-426E-40DD-AFC4-6F175D3DCCD1}">
              <a14:hiddenFill xmlns:a14="http://schemas.microsoft.com/office/drawing/2010/main">
                <a:solidFill>
                  <a:schemeClr val="bg1">
                    <a:alpha val="70000"/>
                  </a:schemeClr>
                </a:solidFill>
              </a14:hiddenFill>
            </a:ext>
            <a:ext uri="{91240B29-F687-4F45-9708-019B960494DF}">
              <a14:hiddenLine xmlns:a14="http://schemas.microsoft.com/office/drawing/2010/main" w="6350">
                <a:solidFill>
                  <a:srgbClr val="96969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800">
                <a:solidFill>
                  <a:srgbClr val="333333"/>
                </a:solidFill>
                <a:latin typeface="Arial" panose="020B0604020202020204" pitchFamily="34" charset="0"/>
                <a:ea typeface="メイリオ" panose="020B0604030504040204" pitchFamily="50" charset="-128"/>
              </a:rPr>
              <a:t>計画ステップの概要説明計画ステップの概要説明計画ステップの概要説明計画ステップの概要説明</a:t>
            </a:r>
          </a:p>
        </p:txBody>
      </p:sp>
      <p:sp>
        <p:nvSpPr>
          <p:cNvPr id="28726" name="Rectangle 54">
            <a:extLst>
              <a:ext uri="{FF2B5EF4-FFF2-40B4-BE49-F238E27FC236}">
                <a16:creationId xmlns:a16="http://schemas.microsoft.com/office/drawing/2014/main" id="{A8773889-414A-4FDD-BB8E-CF680E2B06F7}"/>
              </a:ext>
            </a:extLst>
          </p:cNvPr>
          <p:cNvSpPr>
            <a:spLocks noChangeArrowheads="1"/>
          </p:cNvSpPr>
          <p:nvPr/>
        </p:nvSpPr>
        <p:spPr bwMode="auto">
          <a:xfrm>
            <a:off x="560388" y="4005263"/>
            <a:ext cx="1439862" cy="349250"/>
          </a:xfrm>
          <a:prstGeom prst="rect">
            <a:avLst/>
          </a:prstGeom>
          <a:noFill/>
          <a:ln>
            <a:noFill/>
          </a:ln>
          <a:effectLst/>
          <a:extLst>
            <a:ext uri="{909E8E84-426E-40DD-AFC4-6F175D3DCCD1}">
              <a14:hiddenFill xmlns:a14="http://schemas.microsoft.com/office/drawing/2010/main">
                <a:solidFill>
                  <a:schemeClr val="bg1">
                    <a:alpha val="70000"/>
                  </a:schemeClr>
                </a:solidFill>
              </a14:hiddenFill>
            </a:ext>
            <a:ext uri="{91240B29-F687-4F45-9708-019B960494DF}">
              <a14:hiddenLine xmlns:a14="http://schemas.microsoft.com/office/drawing/2010/main" w="6350">
                <a:solidFill>
                  <a:srgbClr val="96969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600">
                <a:solidFill>
                  <a:srgbClr val="333333"/>
                </a:solidFill>
                <a:latin typeface="Arial" panose="020B0604020202020204" pitchFamily="34" charset="0"/>
                <a:ea typeface="メイリオ" panose="020B0604030504040204" pitchFamily="50" charset="-128"/>
              </a:rPr>
              <a:t>計画ステップの概要説明計画ステップの概要説明計画ステップの概要説明計画ステップの概要説明</a:t>
            </a:r>
          </a:p>
        </p:txBody>
      </p:sp>
      <p:sp>
        <p:nvSpPr>
          <p:cNvPr id="28727" name="Rectangle 55">
            <a:extLst>
              <a:ext uri="{FF2B5EF4-FFF2-40B4-BE49-F238E27FC236}">
                <a16:creationId xmlns:a16="http://schemas.microsoft.com/office/drawing/2014/main" id="{8BEA6DB9-4E33-4AEB-BB1D-857B99A0BB4F}"/>
              </a:ext>
            </a:extLst>
          </p:cNvPr>
          <p:cNvSpPr>
            <a:spLocks noChangeArrowheads="1"/>
          </p:cNvSpPr>
          <p:nvPr/>
        </p:nvSpPr>
        <p:spPr bwMode="auto">
          <a:xfrm>
            <a:off x="560388" y="4868863"/>
            <a:ext cx="4032250" cy="530225"/>
          </a:xfrm>
          <a:prstGeom prst="rect">
            <a:avLst/>
          </a:prstGeom>
          <a:noFill/>
          <a:ln>
            <a:noFill/>
          </a:ln>
          <a:effectLst/>
          <a:extLst>
            <a:ext uri="{909E8E84-426E-40DD-AFC4-6F175D3DCCD1}">
              <a14:hiddenFill xmlns:a14="http://schemas.microsoft.com/office/drawing/2010/main">
                <a:solidFill>
                  <a:schemeClr val="bg1">
                    <a:alpha val="70000"/>
                  </a:schemeClr>
                </a:solidFill>
              </a14:hiddenFill>
            </a:ext>
            <a:ext uri="{91240B29-F687-4F45-9708-019B960494DF}">
              <a14:hiddenLine xmlns:a14="http://schemas.microsoft.com/office/drawing/2010/main" w="6350">
                <a:solidFill>
                  <a:srgbClr val="96969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1000">
                <a:solidFill>
                  <a:srgbClr val="333333"/>
                </a:solidFill>
                <a:latin typeface="Arial" panose="020B0604020202020204" pitchFamily="34" charset="0"/>
                <a:ea typeface="メイリオ" panose="020B0604030504040204" pitchFamily="50" charset="-128"/>
              </a:rPr>
              <a:t>計画ステップの概要説明計画ステップの概要説明計画ステップの概要説明計画ステップの概要説明</a:t>
            </a:r>
            <a:r>
              <a:rPr lang="ja-JP" altLang="en-US" sz="1000">
                <a:solidFill>
                  <a:srgbClr val="333333"/>
                </a:solidFill>
                <a:ea typeface="メイリオ" panose="020B0604030504040204" pitchFamily="50" charset="-128"/>
              </a:rPr>
              <a:t>計画ステップの概要説明計画ステップの概要説明計画ステップの概要説明計画ステップの概要説明</a:t>
            </a:r>
            <a:endParaRPr lang="ja-JP" altLang="en-US" sz="1000">
              <a:solidFill>
                <a:srgbClr val="333333"/>
              </a:solidFill>
              <a:latin typeface="Arial" panose="020B0604020202020204" pitchFamily="34" charset="0"/>
              <a:ea typeface="メイリオ" panose="020B0604030504040204" pitchFamily="50" charset="-128"/>
            </a:endParaRPr>
          </a:p>
        </p:txBody>
      </p:sp>
      <p:sp>
        <p:nvSpPr>
          <p:cNvPr id="28728" name="Rectangle 56">
            <a:extLst>
              <a:ext uri="{FF2B5EF4-FFF2-40B4-BE49-F238E27FC236}">
                <a16:creationId xmlns:a16="http://schemas.microsoft.com/office/drawing/2014/main" id="{801FD2B2-5D80-4406-964D-4EA64B248D37}"/>
              </a:ext>
            </a:extLst>
          </p:cNvPr>
          <p:cNvSpPr>
            <a:spLocks noChangeArrowheads="1"/>
          </p:cNvSpPr>
          <p:nvPr/>
        </p:nvSpPr>
        <p:spPr bwMode="auto">
          <a:xfrm>
            <a:off x="560388" y="5589588"/>
            <a:ext cx="6337300" cy="620712"/>
          </a:xfrm>
          <a:prstGeom prst="rect">
            <a:avLst/>
          </a:prstGeom>
          <a:noFill/>
          <a:ln>
            <a:noFill/>
          </a:ln>
          <a:effectLst/>
          <a:extLst>
            <a:ext uri="{909E8E84-426E-40DD-AFC4-6F175D3DCCD1}">
              <a14:hiddenFill xmlns:a14="http://schemas.microsoft.com/office/drawing/2010/main">
                <a:solidFill>
                  <a:schemeClr val="bg1">
                    <a:alpha val="70000"/>
                  </a:schemeClr>
                </a:solidFill>
              </a14:hiddenFill>
            </a:ext>
            <a:ext uri="{91240B29-F687-4F45-9708-019B960494DF}">
              <a14:hiddenLine xmlns:a14="http://schemas.microsoft.com/office/drawing/2010/main" w="6350">
                <a:solidFill>
                  <a:srgbClr val="96969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1200">
                <a:solidFill>
                  <a:srgbClr val="333333"/>
                </a:solidFill>
                <a:latin typeface="Arial" panose="020B0604020202020204" pitchFamily="34" charset="0"/>
                <a:ea typeface="メイリオ" panose="020B0604030504040204" pitchFamily="50" charset="-128"/>
              </a:rPr>
              <a:t>計画ステップの概要説明計画ステップの概要説明計画ステップの概要説明計画ステップの概要説明</a:t>
            </a:r>
            <a:r>
              <a:rPr lang="ja-JP" altLang="en-US" sz="1200">
                <a:solidFill>
                  <a:srgbClr val="333333"/>
                </a:solidFill>
                <a:ea typeface="メイリオ" panose="020B0604030504040204" pitchFamily="50" charset="-128"/>
              </a:rPr>
              <a:t>計画ステップの概要説明計画ステップの概要説明計画ステップの概要説明計画ステップの概要説明</a:t>
            </a:r>
            <a:endParaRPr lang="ja-JP" altLang="en-US" sz="1200">
              <a:solidFill>
                <a:srgbClr val="333333"/>
              </a:solidFill>
              <a:latin typeface="Arial" panose="020B0604020202020204" pitchFamily="34" charset="0"/>
              <a:ea typeface="メイリオ" panose="020B0604030504040204" pitchFamily="50" charset="-128"/>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11" name="Rectangle 59">
            <a:extLst>
              <a:ext uri="{FF2B5EF4-FFF2-40B4-BE49-F238E27FC236}">
                <a16:creationId xmlns:a16="http://schemas.microsoft.com/office/drawing/2014/main" id="{4D664460-4F03-4F78-A6B8-99CCCE6694CE}"/>
              </a:ext>
            </a:extLst>
          </p:cNvPr>
          <p:cNvSpPr>
            <a:spLocks noChangeArrowheads="1"/>
          </p:cNvSpPr>
          <p:nvPr/>
        </p:nvSpPr>
        <p:spPr bwMode="auto">
          <a:xfrm>
            <a:off x="415925" y="5734050"/>
            <a:ext cx="9074150" cy="574675"/>
          </a:xfrm>
          <a:prstGeom prst="rect">
            <a:avLst/>
          </a:prstGeom>
          <a:gradFill rotWithShape="1">
            <a:gsLst>
              <a:gs pos="0">
                <a:srgbClr val="CC9900">
                  <a:gamma/>
                  <a:shade val="46275"/>
                  <a:invGamma/>
                </a:srgbClr>
              </a:gs>
              <a:gs pos="100000">
                <a:srgbClr val="CC9900"/>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3612" name="Rectangle 60">
            <a:extLst>
              <a:ext uri="{FF2B5EF4-FFF2-40B4-BE49-F238E27FC236}">
                <a16:creationId xmlns:a16="http://schemas.microsoft.com/office/drawing/2014/main" id="{84E2B84C-65F8-428E-B5A1-31A5799F8977}"/>
              </a:ext>
            </a:extLst>
          </p:cNvPr>
          <p:cNvSpPr>
            <a:spLocks noChangeArrowheads="1"/>
          </p:cNvSpPr>
          <p:nvPr/>
        </p:nvSpPr>
        <p:spPr bwMode="auto">
          <a:xfrm>
            <a:off x="415925" y="836613"/>
            <a:ext cx="9074150" cy="4897437"/>
          </a:xfrm>
          <a:prstGeom prst="rect">
            <a:avLst/>
          </a:prstGeom>
          <a:gradFill rotWithShape="1">
            <a:gsLst>
              <a:gs pos="0">
                <a:srgbClr val="666699">
                  <a:gamma/>
                  <a:tint val="44314"/>
                  <a:invGamma/>
                </a:srgbClr>
              </a:gs>
              <a:gs pos="100000">
                <a:srgbClr val="666699"/>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3619" name="Rectangle 67">
            <a:extLst>
              <a:ext uri="{FF2B5EF4-FFF2-40B4-BE49-F238E27FC236}">
                <a16:creationId xmlns:a16="http://schemas.microsoft.com/office/drawing/2014/main" id="{10E18471-0349-4E3B-91A1-51B429E89777}"/>
              </a:ext>
            </a:extLst>
          </p:cNvPr>
          <p:cNvSpPr>
            <a:spLocks noChangeArrowheads="1"/>
          </p:cNvSpPr>
          <p:nvPr/>
        </p:nvSpPr>
        <p:spPr bwMode="auto">
          <a:xfrm>
            <a:off x="0" y="5805488"/>
            <a:ext cx="920750" cy="287337"/>
          </a:xfrm>
          <a:prstGeom prst="rect">
            <a:avLst/>
          </a:prstGeom>
          <a:gradFill rotWithShape="1">
            <a:gsLst>
              <a:gs pos="0">
                <a:schemeClr val="accent2">
                  <a:gamma/>
                  <a:shade val="46275"/>
                  <a:invGamma/>
                </a:schemeClr>
              </a:gs>
              <a:gs pos="50000">
                <a:schemeClr val="accent2"/>
              </a:gs>
              <a:gs pos="100000">
                <a:schemeClr val="accent2">
                  <a:gamma/>
                  <a:shade val="46275"/>
                  <a:invGamma/>
                </a:schemeClr>
              </a:gs>
            </a:gsLst>
            <a:lin ang="5400000" scaled="1"/>
          </a:gradFill>
          <a:ln w="9525">
            <a:miter lim="800000"/>
            <a:headEnd/>
            <a:tailEnd/>
          </a:ln>
          <a:effectLst/>
          <a:scene3d>
            <a:camera prst="legacyObliqueTopRight"/>
            <a:lightRig rig="legacyFlat3" dir="b"/>
          </a:scene3d>
          <a:sp3d extrusionH="887400" prstMaterial="legacyMatte">
            <a:bevelT w="13500" h="13500" prst="angle"/>
            <a:bevelB w="13500" h="13500" prst="angle"/>
            <a:extrusionClr>
              <a:schemeClr val="accent2"/>
            </a:extrusionClr>
            <a:contourClr>
              <a:schemeClr val="accent2"/>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pPr algn="ctr"/>
            <a:endParaRPr lang="ja-JP" altLang="ja-JP" sz="1400">
              <a:solidFill>
                <a:schemeClr val="bg1"/>
              </a:solidFill>
              <a:latin typeface="Impact" panose="020B0806030902050204" pitchFamily="34" charset="0"/>
            </a:endParaRPr>
          </a:p>
        </p:txBody>
      </p:sp>
      <p:sp>
        <p:nvSpPr>
          <p:cNvPr id="23617" name="Line 65">
            <a:extLst>
              <a:ext uri="{FF2B5EF4-FFF2-40B4-BE49-F238E27FC236}">
                <a16:creationId xmlns:a16="http://schemas.microsoft.com/office/drawing/2014/main" id="{A46F43AD-AEF1-4FC7-9ABD-2522F058FCBD}"/>
              </a:ext>
            </a:extLst>
          </p:cNvPr>
          <p:cNvSpPr>
            <a:spLocks noChangeShapeType="1"/>
          </p:cNvSpPr>
          <p:nvPr/>
        </p:nvSpPr>
        <p:spPr bwMode="auto">
          <a:xfrm>
            <a:off x="1281113" y="836613"/>
            <a:ext cx="0" cy="4968875"/>
          </a:xfrm>
          <a:prstGeom prst="line">
            <a:avLst/>
          </a:prstGeom>
          <a:noFill/>
          <a:ln w="19050">
            <a:solidFill>
              <a:srgbClr val="FFFFFF"/>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618" name="Line 66">
            <a:extLst>
              <a:ext uri="{FF2B5EF4-FFF2-40B4-BE49-F238E27FC236}">
                <a16:creationId xmlns:a16="http://schemas.microsoft.com/office/drawing/2014/main" id="{28FEC2C2-A400-4DC7-B09B-DEAE467C6419}"/>
              </a:ext>
            </a:extLst>
          </p:cNvPr>
          <p:cNvSpPr>
            <a:spLocks noChangeShapeType="1"/>
          </p:cNvSpPr>
          <p:nvPr/>
        </p:nvSpPr>
        <p:spPr bwMode="auto">
          <a:xfrm>
            <a:off x="8840788" y="836613"/>
            <a:ext cx="0" cy="4968875"/>
          </a:xfrm>
          <a:prstGeom prst="line">
            <a:avLst/>
          </a:prstGeom>
          <a:noFill/>
          <a:ln w="19050">
            <a:solidFill>
              <a:srgbClr val="FFFFFF"/>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613" name="Line 61">
            <a:extLst>
              <a:ext uri="{FF2B5EF4-FFF2-40B4-BE49-F238E27FC236}">
                <a16:creationId xmlns:a16="http://schemas.microsoft.com/office/drawing/2014/main" id="{69F7D210-FD0B-4318-BC52-3895C34C16C2}"/>
              </a:ext>
            </a:extLst>
          </p:cNvPr>
          <p:cNvSpPr>
            <a:spLocks noChangeShapeType="1"/>
          </p:cNvSpPr>
          <p:nvPr/>
        </p:nvSpPr>
        <p:spPr bwMode="auto">
          <a:xfrm>
            <a:off x="7329488" y="836613"/>
            <a:ext cx="0" cy="4968875"/>
          </a:xfrm>
          <a:prstGeom prst="line">
            <a:avLst/>
          </a:prstGeom>
          <a:noFill/>
          <a:ln w="19050">
            <a:solidFill>
              <a:srgbClr val="FFFFFF"/>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614" name="Line 62">
            <a:extLst>
              <a:ext uri="{FF2B5EF4-FFF2-40B4-BE49-F238E27FC236}">
                <a16:creationId xmlns:a16="http://schemas.microsoft.com/office/drawing/2014/main" id="{246B1A7E-EC2E-4A8F-936D-F4E3DC76AADC}"/>
              </a:ext>
            </a:extLst>
          </p:cNvPr>
          <p:cNvSpPr>
            <a:spLocks noChangeShapeType="1"/>
          </p:cNvSpPr>
          <p:nvPr/>
        </p:nvSpPr>
        <p:spPr bwMode="auto">
          <a:xfrm>
            <a:off x="5816600" y="836613"/>
            <a:ext cx="0" cy="4968875"/>
          </a:xfrm>
          <a:prstGeom prst="line">
            <a:avLst/>
          </a:prstGeom>
          <a:noFill/>
          <a:ln w="19050">
            <a:solidFill>
              <a:srgbClr val="FFFFFF"/>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615" name="Line 63">
            <a:extLst>
              <a:ext uri="{FF2B5EF4-FFF2-40B4-BE49-F238E27FC236}">
                <a16:creationId xmlns:a16="http://schemas.microsoft.com/office/drawing/2014/main" id="{F7DEDCE8-F3E2-417C-B17D-51299A73DC2B}"/>
              </a:ext>
            </a:extLst>
          </p:cNvPr>
          <p:cNvSpPr>
            <a:spLocks noChangeShapeType="1"/>
          </p:cNvSpPr>
          <p:nvPr/>
        </p:nvSpPr>
        <p:spPr bwMode="auto">
          <a:xfrm>
            <a:off x="4305300" y="836613"/>
            <a:ext cx="0" cy="4968875"/>
          </a:xfrm>
          <a:prstGeom prst="line">
            <a:avLst/>
          </a:prstGeom>
          <a:noFill/>
          <a:ln w="19050">
            <a:solidFill>
              <a:srgbClr val="FFFFFF"/>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616" name="Line 64">
            <a:extLst>
              <a:ext uri="{FF2B5EF4-FFF2-40B4-BE49-F238E27FC236}">
                <a16:creationId xmlns:a16="http://schemas.microsoft.com/office/drawing/2014/main" id="{942DA8D6-23BC-47A1-A3C4-01D73F34C423}"/>
              </a:ext>
            </a:extLst>
          </p:cNvPr>
          <p:cNvSpPr>
            <a:spLocks noChangeShapeType="1"/>
          </p:cNvSpPr>
          <p:nvPr/>
        </p:nvSpPr>
        <p:spPr bwMode="auto">
          <a:xfrm>
            <a:off x="2792413" y="836613"/>
            <a:ext cx="0" cy="4968875"/>
          </a:xfrm>
          <a:prstGeom prst="line">
            <a:avLst/>
          </a:prstGeom>
          <a:noFill/>
          <a:ln w="19050">
            <a:solidFill>
              <a:srgbClr val="FFFFFF"/>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554" name="Rectangle 2">
            <a:extLst>
              <a:ext uri="{FF2B5EF4-FFF2-40B4-BE49-F238E27FC236}">
                <a16:creationId xmlns:a16="http://schemas.microsoft.com/office/drawing/2014/main" id="{583E50C7-C8DD-40F3-8129-7D6120C2E346}"/>
              </a:ext>
            </a:extLst>
          </p:cNvPr>
          <p:cNvSpPr>
            <a:spLocks noGrp="1" noChangeArrowheads="1"/>
          </p:cNvSpPr>
          <p:nvPr>
            <p:ph type="title"/>
          </p:nvPr>
        </p:nvSpPr>
        <p:spPr>
          <a:noFill/>
          <a:ln/>
        </p:spPr>
        <p:txBody>
          <a:bodyPr/>
          <a:lstStyle/>
          <a:p>
            <a:r>
              <a:rPr lang="ja-JP" altLang="en-US"/>
              <a:t>計画ステップ</a:t>
            </a:r>
          </a:p>
        </p:txBody>
      </p:sp>
      <p:sp>
        <p:nvSpPr>
          <p:cNvPr id="23556" name="Rectangle 4">
            <a:extLst>
              <a:ext uri="{FF2B5EF4-FFF2-40B4-BE49-F238E27FC236}">
                <a16:creationId xmlns:a16="http://schemas.microsoft.com/office/drawing/2014/main" id="{A4C0C105-6C56-4CEA-A116-5B006E11A0C9}"/>
              </a:ext>
            </a:extLst>
          </p:cNvPr>
          <p:cNvSpPr>
            <a:spLocks noChangeArrowheads="1"/>
          </p:cNvSpPr>
          <p:nvPr/>
        </p:nvSpPr>
        <p:spPr bwMode="auto">
          <a:xfrm>
            <a:off x="990600" y="5805488"/>
            <a:ext cx="1441450" cy="287337"/>
          </a:xfrm>
          <a:prstGeom prst="rect">
            <a:avLst/>
          </a:prstGeom>
          <a:gradFill rotWithShape="1">
            <a:gsLst>
              <a:gs pos="0">
                <a:schemeClr val="accent2">
                  <a:gamma/>
                  <a:shade val="46275"/>
                  <a:invGamma/>
                </a:schemeClr>
              </a:gs>
              <a:gs pos="50000">
                <a:schemeClr val="accent2"/>
              </a:gs>
              <a:gs pos="100000">
                <a:schemeClr val="accent2">
                  <a:gamma/>
                  <a:shade val="46275"/>
                  <a:invGamma/>
                </a:schemeClr>
              </a:gs>
            </a:gsLst>
            <a:lin ang="5400000" scaled="1"/>
          </a:gradFill>
          <a:ln w="9525">
            <a:miter lim="800000"/>
            <a:headEnd/>
            <a:tailEnd/>
          </a:ln>
          <a:effectLst/>
          <a:scene3d>
            <a:camera prst="legacyObliqueTopRight"/>
            <a:lightRig rig="legacyFlat3" dir="b"/>
          </a:scene3d>
          <a:sp3d extrusionH="887400" prstMaterial="legacyMatte">
            <a:bevelT w="13500" h="13500" prst="angle"/>
            <a:bevelB w="13500" h="13500" prst="angle"/>
            <a:extrusionClr>
              <a:schemeClr val="accent2"/>
            </a:extrusionClr>
            <a:contourClr>
              <a:schemeClr val="accent2"/>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pPr algn="ctr"/>
            <a:r>
              <a:rPr lang="en-US" altLang="ja-JP" sz="1400" dirty="0">
                <a:solidFill>
                  <a:schemeClr val="bg1"/>
                </a:solidFill>
                <a:latin typeface="Impact" panose="020B0806030902050204" pitchFamily="34" charset="0"/>
              </a:rPr>
              <a:t>2018</a:t>
            </a:r>
          </a:p>
        </p:txBody>
      </p:sp>
      <p:sp>
        <p:nvSpPr>
          <p:cNvPr id="23584" name="Rectangle 32">
            <a:extLst>
              <a:ext uri="{FF2B5EF4-FFF2-40B4-BE49-F238E27FC236}">
                <a16:creationId xmlns:a16="http://schemas.microsoft.com/office/drawing/2014/main" id="{AC589CD9-0AE1-4A36-A362-20B773BA807B}"/>
              </a:ext>
            </a:extLst>
          </p:cNvPr>
          <p:cNvSpPr>
            <a:spLocks noChangeArrowheads="1"/>
          </p:cNvSpPr>
          <p:nvPr/>
        </p:nvSpPr>
        <p:spPr bwMode="auto">
          <a:xfrm>
            <a:off x="990600" y="5229225"/>
            <a:ext cx="1441450" cy="574675"/>
          </a:xfrm>
          <a:prstGeom prst="rect">
            <a:avLst/>
          </a:prstGeom>
          <a:solidFill>
            <a:srgbClr val="006600"/>
          </a:solidFill>
          <a:ln w="9525">
            <a:miter lim="800000"/>
            <a:headEnd/>
            <a:tailEnd/>
          </a:ln>
          <a:effectLst/>
          <a:scene3d>
            <a:camera prst="legacyObliqueTopRight"/>
            <a:lightRig rig="legacyFlat3" dir="b"/>
          </a:scene3d>
          <a:sp3d extrusionH="887400" prstMaterial="legacyMatte">
            <a:bevelT w="13500" h="13500" prst="angle"/>
            <a:bevelB w="13500" h="13500" prst="angle"/>
            <a:extrusionClr>
              <a:srgbClr val="006600"/>
            </a:extrusionClr>
            <a:contourClr>
              <a:srgbClr val="006600"/>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23585" name="Rectangle 33">
            <a:extLst>
              <a:ext uri="{FF2B5EF4-FFF2-40B4-BE49-F238E27FC236}">
                <a16:creationId xmlns:a16="http://schemas.microsoft.com/office/drawing/2014/main" id="{6A5DFD6C-EA27-4850-99E0-340665F560EE}"/>
              </a:ext>
            </a:extLst>
          </p:cNvPr>
          <p:cNvSpPr>
            <a:spLocks noChangeArrowheads="1"/>
          </p:cNvSpPr>
          <p:nvPr/>
        </p:nvSpPr>
        <p:spPr bwMode="auto">
          <a:xfrm>
            <a:off x="2503488" y="5805488"/>
            <a:ext cx="1441450" cy="287337"/>
          </a:xfrm>
          <a:prstGeom prst="rect">
            <a:avLst/>
          </a:prstGeom>
          <a:gradFill rotWithShape="1">
            <a:gsLst>
              <a:gs pos="0">
                <a:schemeClr val="accent2">
                  <a:gamma/>
                  <a:shade val="46275"/>
                  <a:invGamma/>
                </a:schemeClr>
              </a:gs>
              <a:gs pos="50000">
                <a:schemeClr val="accent2"/>
              </a:gs>
              <a:gs pos="100000">
                <a:schemeClr val="accent2">
                  <a:gamma/>
                  <a:shade val="46275"/>
                  <a:invGamma/>
                </a:schemeClr>
              </a:gs>
            </a:gsLst>
            <a:lin ang="5400000" scaled="1"/>
          </a:gradFill>
          <a:ln w="9525">
            <a:miter lim="800000"/>
            <a:headEnd/>
            <a:tailEnd/>
          </a:ln>
          <a:effectLst/>
          <a:scene3d>
            <a:camera prst="legacyObliqueTopRight"/>
            <a:lightRig rig="legacyFlat3" dir="b"/>
          </a:scene3d>
          <a:sp3d extrusionH="887400" prstMaterial="legacyMatte">
            <a:bevelT w="13500" h="13500" prst="angle"/>
            <a:bevelB w="13500" h="13500" prst="angle"/>
            <a:extrusionClr>
              <a:schemeClr val="accent2"/>
            </a:extrusionClr>
            <a:contourClr>
              <a:schemeClr val="accent2"/>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pPr algn="ctr"/>
            <a:r>
              <a:rPr lang="en-US" altLang="ja-JP" sz="1400" dirty="0">
                <a:solidFill>
                  <a:schemeClr val="bg1"/>
                </a:solidFill>
                <a:latin typeface="Impact" panose="020B0806030902050204" pitchFamily="34" charset="0"/>
              </a:rPr>
              <a:t>2019</a:t>
            </a:r>
          </a:p>
        </p:txBody>
      </p:sp>
      <p:sp>
        <p:nvSpPr>
          <p:cNvPr id="23586" name="Rectangle 34">
            <a:extLst>
              <a:ext uri="{FF2B5EF4-FFF2-40B4-BE49-F238E27FC236}">
                <a16:creationId xmlns:a16="http://schemas.microsoft.com/office/drawing/2014/main" id="{093F4D9D-3F61-4255-844A-042C0D5BD6F6}"/>
              </a:ext>
            </a:extLst>
          </p:cNvPr>
          <p:cNvSpPr>
            <a:spLocks noChangeArrowheads="1"/>
          </p:cNvSpPr>
          <p:nvPr/>
        </p:nvSpPr>
        <p:spPr bwMode="auto">
          <a:xfrm>
            <a:off x="2503488" y="5229225"/>
            <a:ext cx="1441450" cy="574675"/>
          </a:xfrm>
          <a:prstGeom prst="rect">
            <a:avLst/>
          </a:prstGeom>
          <a:solidFill>
            <a:srgbClr val="006600"/>
          </a:solidFill>
          <a:ln w="9525">
            <a:miter lim="800000"/>
            <a:headEnd/>
            <a:tailEnd/>
          </a:ln>
          <a:effectLst/>
          <a:scene3d>
            <a:camera prst="legacyObliqueTopRight"/>
            <a:lightRig rig="legacyFlat3" dir="b"/>
          </a:scene3d>
          <a:sp3d extrusionH="887400" prstMaterial="legacyMatte">
            <a:bevelT w="13500" h="13500" prst="angle"/>
            <a:bevelB w="13500" h="13500" prst="angle"/>
            <a:extrusionClr>
              <a:srgbClr val="006600"/>
            </a:extrusionClr>
            <a:contourClr>
              <a:srgbClr val="006600"/>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23587" name="Rectangle 35">
            <a:extLst>
              <a:ext uri="{FF2B5EF4-FFF2-40B4-BE49-F238E27FC236}">
                <a16:creationId xmlns:a16="http://schemas.microsoft.com/office/drawing/2014/main" id="{D16FBF39-7077-4795-8974-DE06B5E76954}"/>
              </a:ext>
            </a:extLst>
          </p:cNvPr>
          <p:cNvSpPr>
            <a:spLocks noChangeArrowheads="1"/>
          </p:cNvSpPr>
          <p:nvPr/>
        </p:nvSpPr>
        <p:spPr bwMode="auto">
          <a:xfrm>
            <a:off x="4016375" y="5805488"/>
            <a:ext cx="1441450" cy="287337"/>
          </a:xfrm>
          <a:prstGeom prst="rect">
            <a:avLst/>
          </a:prstGeom>
          <a:gradFill rotWithShape="1">
            <a:gsLst>
              <a:gs pos="0">
                <a:schemeClr val="accent2">
                  <a:gamma/>
                  <a:shade val="46275"/>
                  <a:invGamma/>
                </a:schemeClr>
              </a:gs>
              <a:gs pos="50000">
                <a:schemeClr val="accent2"/>
              </a:gs>
              <a:gs pos="100000">
                <a:schemeClr val="accent2">
                  <a:gamma/>
                  <a:shade val="46275"/>
                  <a:invGamma/>
                </a:schemeClr>
              </a:gs>
            </a:gsLst>
            <a:lin ang="5400000" scaled="1"/>
          </a:gradFill>
          <a:ln w="9525">
            <a:miter lim="800000"/>
            <a:headEnd/>
            <a:tailEnd/>
          </a:ln>
          <a:effectLst/>
          <a:scene3d>
            <a:camera prst="legacyObliqueTopRight"/>
            <a:lightRig rig="legacyFlat3" dir="b"/>
          </a:scene3d>
          <a:sp3d extrusionH="887400" prstMaterial="legacyMatte">
            <a:bevelT w="13500" h="13500" prst="angle"/>
            <a:bevelB w="13500" h="13500" prst="angle"/>
            <a:extrusionClr>
              <a:schemeClr val="accent2"/>
            </a:extrusionClr>
            <a:contourClr>
              <a:schemeClr val="accent2"/>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pPr algn="ctr"/>
            <a:r>
              <a:rPr lang="en-US" altLang="ja-JP" sz="1400" dirty="0">
                <a:solidFill>
                  <a:schemeClr val="bg1"/>
                </a:solidFill>
                <a:latin typeface="Impact" panose="020B0806030902050204" pitchFamily="34" charset="0"/>
              </a:rPr>
              <a:t>2020</a:t>
            </a:r>
          </a:p>
        </p:txBody>
      </p:sp>
      <p:sp>
        <p:nvSpPr>
          <p:cNvPr id="23588" name="Rectangle 36">
            <a:extLst>
              <a:ext uri="{FF2B5EF4-FFF2-40B4-BE49-F238E27FC236}">
                <a16:creationId xmlns:a16="http://schemas.microsoft.com/office/drawing/2014/main" id="{8F01A9F4-9A73-428F-B3B1-37BDCCA8EE1D}"/>
              </a:ext>
            </a:extLst>
          </p:cNvPr>
          <p:cNvSpPr>
            <a:spLocks noChangeArrowheads="1"/>
          </p:cNvSpPr>
          <p:nvPr/>
        </p:nvSpPr>
        <p:spPr bwMode="auto">
          <a:xfrm>
            <a:off x="4016375" y="5229225"/>
            <a:ext cx="1441450" cy="574675"/>
          </a:xfrm>
          <a:prstGeom prst="rect">
            <a:avLst/>
          </a:prstGeom>
          <a:solidFill>
            <a:srgbClr val="006600"/>
          </a:solidFill>
          <a:ln w="9525">
            <a:miter lim="800000"/>
            <a:headEnd/>
            <a:tailEnd/>
          </a:ln>
          <a:effectLst/>
          <a:scene3d>
            <a:camera prst="legacyObliqueTopRight"/>
            <a:lightRig rig="legacyFlat3" dir="b"/>
          </a:scene3d>
          <a:sp3d extrusionH="887400" prstMaterial="legacyMatte">
            <a:bevelT w="13500" h="13500" prst="angle"/>
            <a:bevelB w="13500" h="13500" prst="angle"/>
            <a:extrusionClr>
              <a:srgbClr val="006600"/>
            </a:extrusionClr>
            <a:contourClr>
              <a:srgbClr val="006600"/>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23589" name="Rectangle 37">
            <a:extLst>
              <a:ext uri="{FF2B5EF4-FFF2-40B4-BE49-F238E27FC236}">
                <a16:creationId xmlns:a16="http://schemas.microsoft.com/office/drawing/2014/main" id="{6B2258B8-AE69-4147-9145-98FF7F4D3FA9}"/>
              </a:ext>
            </a:extLst>
          </p:cNvPr>
          <p:cNvSpPr>
            <a:spLocks noChangeArrowheads="1"/>
          </p:cNvSpPr>
          <p:nvPr/>
        </p:nvSpPr>
        <p:spPr bwMode="auto">
          <a:xfrm>
            <a:off x="5527675" y="5805488"/>
            <a:ext cx="1441450" cy="287337"/>
          </a:xfrm>
          <a:prstGeom prst="rect">
            <a:avLst/>
          </a:prstGeom>
          <a:gradFill rotWithShape="1">
            <a:gsLst>
              <a:gs pos="0">
                <a:schemeClr val="accent2">
                  <a:gamma/>
                  <a:shade val="46275"/>
                  <a:invGamma/>
                </a:schemeClr>
              </a:gs>
              <a:gs pos="50000">
                <a:schemeClr val="accent2"/>
              </a:gs>
              <a:gs pos="100000">
                <a:schemeClr val="accent2">
                  <a:gamma/>
                  <a:shade val="46275"/>
                  <a:invGamma/>
                </a:schemeClr>
              </a:gs>
            </a:gsLst>
            <a:lin ang="5400000" scaled="1"/>
          </a:gradFill>
          <a:ln w="9525">
            <a:miter lim="800000"/>
            <a:headEnd/>
            <a:tailEnd/>
          </a:ln>
          <a:effectLst/>
          <a:scene3d>
            <a:camera prst="legacyObliqueTopRight"/>
            <a:lightRig rig="legacyFlat3" dir="b"/>
          </a:scene3d>
          <a:sp3d extrusionH="887400" prstMaterial="legacyMatte">
            <a:bevelT w="13500" h="13500" prst="angle"/>
            <a:bevelB w="13500" h="13500" prst="angle"/>
            <a:extrusionClr>
              <a:schemeClr val="accent2"/>
            </a:extrusionClr>
            <a:contourClr>
              <a:schemeClr val="accent2"/>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pPr algn="ctr"/>
            <a:r>
              <a:rPr lang="en-US" altLang="ja-JP" sz="1400" dirty="0">
                <a:solidFill>
                  <a:schemeClr val="bg1"/>
                </a:solidFill>
                <a:latin typeface="Impact" panose="020B0806030902050204" pitchFamily="34" charset="0"/>
              </a:rPr>
              <a:t>2021</a:t>
            </a:r>
          </a:p>
        </p:txBody>
      </p:sp>
      <p:sp>
        <p:nvSpPr>
          <p:cNvPr id="23590" name="Rectangle 38">
            <a:extLst>
              <a:ext uri="{FF2B5EF4-FFF2-40B4-BE49-F238E27FC236}">
                <a16:creationId xmlns:a16="http://schemas.microsoft.com/office/drawing/2014/main" id="{6CE9F125-2DF5-4AE3-92AF-964454EDC776}"/>
              </a:ext>
            </a:extLst>
          </p:cNvPr>
          <p:cNvSpPr>
            <a:spLocks noChangeArrowheads="1"/>
          </p:cNvSpPr>
          <p:nvPr/>
        </p:nvSpPr>
        <p:spPr bwMode="auto">
          <a:xfrm>
            <a:off x="5527675" y="5229225"/>
            <a:ext cx="1441450" cy="574675"/>
          </a:xfrm>
          <a:prstGeom prst="rect">
            <a:avLst/>
          </a:prstGeom>
          <a:solidFill>
            <a:srgbClr val="006600"/>
          </a:solidFill>
          <a:ln w="9525">
            <a:miter lim="800000"/>
            <a:headEnd/>
            <a:tailEnd/>
          </a:ln>
          <a:effectLst/>
          <a:scene3d>
            <a:camera prst="legacyObliqueTopRight"/>
            <a:lightRig rig="legacyFlat3" dir="b"/>
          </a:scene3d>
          <a:sp3d extrusionH="887400" prstMaterial="legacyMatte">
            <a:bevelT w="13500" h="13500" prst="angle"/>
            <a:bevelB w="13500" h="13500" prst="angle"/>
            <a:extrusionClr>
              <a:srgbClr val="006600"/>
            </a:extrusionClr>
            <a:contourClr>
              <a:srgbClr val="006600"/>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23591" name="Rectangle 39">
            <a:extLst>
              <a:ext uri="{FF2B5EF4-FFF2-40B4-BE49-F238E27FC236}">
                <a16:creationId xmlns:a16="http://schemas.microsoft.com/office/drawing/2014/main" id="{11A589DE-CBC6-4765-AB62-1A247EB52515}"/>
              </a:ext>
            </a:extLst>
          </p:cNvPr>
          <p:cNvSpPr>
            <a:spLocks noChangeArrowheads="1"/>
          </p:cNvSpPr>
          <p:nvPr/>
        </p:nvSpPr>
        <p:spPr bwMode="auto">
          <a:xfrm>
            <a:off x="7040563" y="5805488"/>
            <a:ext cx="1441450" cy="287337"/>
          </a:xfrm>
          <a:prstGeom prst="rect">
            <a:avLst/>
          </a:prstGeom>
          <a:gradFill rotWithShape="1">
            <a:gsLst>
              <a:gs pos="0">
                <a:schemeClr val="accent2">
                  <a:gamma/>
                  <a:shade val="46275"/>
                  <a:invGamma/>
                </a:schemeClr>
              </a:gs>
              <a:gs pos="50000">
                <a:schemeClr val="accent2"/>
              </a:gs>
              <a:gs pos="100000">
                <a:schemeClr val="accent2">
                  <a:gamma/>
                  <a:shade val="46275"/>
                  <a:invGamma/>
                </a:schemeClr>
              </a:gs>
            </a:gsLst>
            <a:lin ang="5400000" scaled="1"/>
          </a:gradFill>
          <a:ln w="9525">
            <a:miter lim="800000"/>
            <a:headEnd/>
            <a:tailEnd/>
          </a:ln>
          <a:effectLst/>
          <a:scene3d>
            <a:camera prst="legacyObliqueTopRight"/>
            <a:lightRig rig="legacyFlat3" dir="b"/>
          </a:scene3d>
          <a:sp3d extrusionH="887400" prstMaterial="legacyMatte">
            <a:bevelT w="13500" h="13500" prst="angle"/>
            <a:bevelB w="13500" h="13500" prst="angle"/>
            <a:extrusionClr>
              <a:schemeClr val="accent2"/>
            </a:extrusionClr>
            <a:contourClr>
              <a:schemeClr val="accent2"/>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pPr algn="ctr"/>
            <a:r>
              <a:rPr lang="en-US" altLang="ja-JP" sz="1400" dirty="0">
                <a:solidFill>
                  <a:schemeClr val="bg1"/>
                </a:solidFill>
                <a:latin typeface="Impact" panose="020B0806030902050204" pitchFamily="34" charset="0"/>
              </a:rPr>
              <a:t>2022</a:t>
            </a:r>
          </a:p>
        </p:txBody>
      </p:sp>
      <p:sp>
        <p:nvSpPr>
          <p:cNvPr id="23592" name="Rectangle 40">
            <a:extLst>
              <a:ext uri="{FF2B5EF4-FFF2-40B4-BE49-F238E27FC236}">
                <a16:creationId xmlns:a16="http://schemas.microsoft.com/office/drawing/2014/main" id="{29C8FCD2-F0D7-4532-BE42-958BE633115D}"/>
              </a:ext>
            </a:extLst>
          </p:cNvPr>
          <p:cNvSpPr>
            <a:spLocks noChangeArrowheads="1"/>
          </p:cNvSpPr>
          <p:nvPr/>
        </p:nvSpPr>
        <p:spPr bwMode="auto">
          <a:xfrm>
            <a:off x="7040563" y="5229225"/>
            <a:ext cx="1441450" cy="574675"/>
          </a:xfrm>
          <a:prstGeom prst="rect">
            <a:avLst/>
          </a:prstGeom>
          <a:solidFill>
            <a:srgbClr val="006600"/>
          </a:solidFill>
          <a:ln w="9525">
            <a:miter lim="800000"/>
            <a:headEnd/>
            <a:tailEnd/>
          </a:ln>
          <a:effectLst/>
          <a:scene3d>
            <a:camera prst="legacyObliqueTopRight"/>
            <a:lightRig rig="legacyFlat3" dir="b"/>
          </a:scene3d>
          <a:sp3d extrusionH="887400" prstMaterial="legacyMatte">
            <a:bevelT w="13500" h="13500" prst="angle"/>
            <a:bevelB w="13500" h="13500" prst="angle"/>
            <a:extrusionClr>
              <a:srgbClr val="006600"/>
            </a:extrusionClr>
            <a:contourClr>
              <a:srgbClr val="006600"/>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23593" name="Rectangle 41">
            <a:extLst>
              <a:ext uri="{FF2B5EF4-FFF2-40B4-BE49-F238E27FC236}">
                <a16:creationId xmlns:a16="http://schemas.microsoft.com/office/drawing/2014/main" id="{41AC4197-A48E-4CE5-85A4-536EFC0D3482}"/>
              </a:ext>
            </a:extLst>
          </p:cNvPr>
          <p:cNvSpPr>
            <a:spLocks noChangeArrowheads="1"/>
          </p:cNvSpPr>
          <p:nvPr/>
        </p:nvSpPr>
        <p:spPr bwMode="auto">
          <a:xfrm>
            <a:off x="2503488" y="4652963"/>
            <a:ext cx="1441450" cy="574675"/>
          </a:xfrm>
          <a:prstGeom prst="rect">
            <a:avLst/>
          </a:prstGeom>
          <a:solidFill>
            <a:srgbClr val="800080"/>
          </a:solidFill>
          <a:ln w="9525">
            <a:miter lim="800000"/>
            <a:headEnd/>
            <a:tailEnd/>
          </a:ln>
          <a:effectLst/>
          <a:scene3d>
            <a:camera prst="legacyObliqueTopRight"/>
            <a:lightRig rig="legacyFlat3" dir="b"/>
          </a:scene3d>
          <a:sp3d extrusionH="887400" prstMaterial="legacyMatte">
            <a:bevelT w="13500" h="13500" prst="angle"/>
            <a:bevelB w="13500" h="13500" prst="angle"/>
            <a:extrusionClr>
              <a:srgbClr val="800080"/>
            </a:extrusionClr>
            <a:contourClr>
              <a:srgbClr val="800080"/>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23594" name="Rectangle 42">
            <a:extLst>
              <a:ext uri="{FF2B5EF4-FFF2-40B4-BE49-F238E27FC236}">
                <a16:creationId xmlns:a16="http://schemas.microsoft.com/office/drawing/2014/main" id="{FB8A289C-E70F-443F-94F0-2309F953AA2D}"/>
              </a:ext>
            </a:extLst>
          </p:cNvPr>
          <p:cNvSpPr>
            <a:spLocks noChangeArrowheads="1"/>
          </p:cNvSpPr>
          <p:nvPr/>
        </p:nvSpPr>
        <p:spPr bwMode="auto">
          <a:xfrm>
            <a:off x="4016375" y="4652963"/>
            <a:ext cx="1441450" cy="574675"/>
          </a:xfrm>
          <a:prstGeom prst="rect">
            <a:avLst/>
          </a:prstGeom>
          <a:solidFill>
            <a:srgbClr val="800080"/>
          </a:solidFill>
          <a:ln w="9525">
            <a:miter lim="800000"/>
            <a:headEnd/>
            <a:tailEnd/>
          </a:ln>
          <a:effectLst/>
          <a:scene3d>
            <a:camera prst="legacyObliqueTopRight"/>
            <a:lightRig rig="legacyFlat3" dir="b"/>
          </a:scene3d>
          <a:sp3d extrusionH="887400" prstMaterial="legacyMatte">
            <a:bevelT w="13500" h="13500" prst="angle"/>
            <a:bevelB w="13500" h="13500" prst="angle"/>
            <a:extrusionClr>
              <a:srgbClr val="800080"/>
            </a:extrusionClr>
            <a:contourClr>
              <a:srgbClr val="800080"/>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23595" name="Rectangle 43">
            <a:extLst>
              <a:ext uri="{FF2B5EF4-FFF2-40B4-BE49-F238E27FC236}">
                <a16:creationId xmlns:a16="http://schemas.microsoft.com/office/drawing/2014/main" id="{DF85F347-4647-4285-AF2C-2BFAE423A540}"/>
              </a:ext>
            </a:extLst>
          </p:cNvPr>
          <p:cNvSpPr>
            <a:spLocks noChangeArrowheads="1"/>
          </p:cNvSpPr>
          <p:nvPr/>
        </p:nvSpPr>
        <p:spPr bwMode="auto">
          <a:xfrm>
            <a:off x="5527675" y="4652963"/>
            <a:ext cx="1441450" cy="574675"/>
          </a:xfrm>
          <a:prstGeom prst="rect">
            <a:avLst/>
          </a:prstGeom>
          <a:solidFill>
            <a:srgbClr val="800080"/>
          </a:solidFill>
          <a:ln w="9525">
            <a:miter lim="800000"/>
            <a:headEnd/>
            <a:tailEnd/>
          </a:ln>
          <a:effectLst/>
          <a:scene3d>
            <a:camera prst="legacyObliqueTopRight"/>
            <a:lightRig rig="legacyFlat3" dir="b"/>
          </a:scene3d>
          <a:sp3d extrusionH="887400" prstMaterial="legacyMatte">
            <a:bevelT w="13500" h="13500" prst="angle"/>
            <a:bevelB w="13500" h="13500" prst="angle"/>
            <a:extrusionClr>
              <a:srgbClr val="800080"/>
            </a:extrusionClr>
            <a:contourClr>
              <a:srgbClr val="800080"/>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23596" name="Rectangle 44">
            <a:extLst>
              <a:ext uri="{FF2B5EF4-FFF2-40B4-BE49-F238E27FC236}">
                <a16:creationId xmlns:a16="http://schemas.microsoft.com/office/drawing/2014/main" id="{AB29C9E8-1EC1-4860-9830-5FE563EA8FD5}"/>
              </a:ext>
            </a:extLst>
          </p:cNvPr>
          <p:cNvSpPr>
            <a:spLocks noChangeArrowheads="1"/>
          </p:cNvSpPr>
          <p:nvPr/>
        </p:nvSpPr>
        <p:spPr bwMode="auto">
          <a:xfrm>
            <a:off x="7040563" y="4652963"/>
            <a:ext cx="1441450" cy="574675"/>
          </a:xfrm>
          <a:prstGeom prst="rect">
            <a:avLst/>
          </a:prstGeom>
          <a:solidFill>
            <a:srgbClr val="800080"/>
          </a:solidFill>
          <a:ln w="9525">
            <a:miter lim="800000"/>
            <a:headEnd/>
            <a:tailEnd/>
          </a:ln>
          <a:effectLst/>
          <a:scene3d>
            <a:camera prst="legacyObliqueTopRight"/>
            <a:lightRig rig="legacyFlat3" dir="b"/>
          </a:scene3d>
          <a:sp3d extrusionH="887400" prstMaterial="legacyMatte">
            <a:bevelT w="13500" h="13500" prst="angle"/>
            <a:bevelB w="13500" h="13500" prst="angle"/>
            <a:extrusionClr>
              <a:srgbClr val="800080"/>
            </a:extrusionClr>
            <a:contourClr>
              <a:srgbClr val="800080"/>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23597" name="Rectangle 45">
            <a:extLst>
              <a:ext uri="{FF2B5EF4-FFF2-40B4-BE49-F238E27FC236}">
                <a16:creationId xmlns:a16="http://schemas.microsoft.com/office/drawing/2014/main" id="{BBB3D3C3-9539-4B33-903A-138A8DF78D22}"/>
              </a:ext>
            </a:extLst>
          </p:cNvPr>
          <p:cNvSpPr>
            <a:spLocks noChangeArrowheads="1"/>
          </p:cNvSpPr>
          <p:nvPr/>
        </p:nvSpPr>
        <p:spPr bwMode="auto">
          <a:xfrm>
            <a:off x="4016375" y="4076700"/>
            <a:ext cx="1441450" cy="574675"/>
          </a:xfrm>
          <a:prstGeom prst="rect">
            <a:avLst/>
          </a:prstGeom>
          <a:solidFill>
            <a:srgbClr val="808000"/>
          </a:solidFill>
          <a:ln w="9525">
            <a:miter lim="800000"/>
            <a:headEnd/>
            <a:tailEnd/>
          </a:ln>
          <a:effectLst/>
          <a:scene3d>
            <a:camera prst="legacyObliqueTopRight"/>
            <a:lightRig rig="legacyFlat3" dir="b"/>
          </a:scene3d>
          <a:sp3d extrusionH="887400" prstMaterial="legacyMatte">
            <a:bevelT w="13500" h="13500" prst="angle"/>
            <a:bevelB w="13500" h="13500" prst="angle"/>
            <a:extrusionClr>
              <a:srgbClr val="808000"/>
            </a:extrusionClr>
            <a:contourClr>
              <a:srgbClr val="808000"/>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23598" name="Rectangle 46">
            <a:extLst>
              <a:ext uri="{FF2B5EF4-FFF2-40B4-BE49-F238E27FC236}">
                <a16:creationId xmlns:a16="http://schemas.microsoft.com/office/drawing/2014/main" id="{56B590C0-A110-44BD-BE6D-A369BAC4ABDA}"/>
              </a:ext>
            </a:extLst>
          </p:cNvPr>
          <p:cNvSpPr>
            <a:spLocks noChangeArrowheads="1"/>
          </p:cNvSpPr>
          <p:nvPr/>
        </p:nvSpPr>
        <p:spPr bwMode="auto">
          <a:xfrm>
            <a:off x="5527675" y="4076700"/>
            <a:ext cx="1441450" cy="574675"/>
          </a:xfrm>
          <a:prstGeom prst="rect">
            <a:avLst/>
          </a:prstGeom>
          <a:solidFill>
            <a:srgbClr val="808000"/>
          </a:solidFill>
          <a:ln w="9525">
            <a:miter lim="800000"/>
            <a:headEnd/>
            <a:tailEnd/>
          </a:ln>
          <a:effectLst/>
          <a:scene3d>
            <a:camera prst="legacyObliqueTopRight"/>
            <a:lightRig rig="legacyFlat3" dir="b"/>
          </a:scene3d>
          <a:sp3d extrusionH="887400" prstMaterial="legacyMatte">
            <a:bevelT w="13500" h="13500" prst="angle"/>
            <a:bevelB w="13500" h="13500" prst="angle"/>
            <a:extrusionClr>
              <a:srgbClr val="808000"/>
            </a:extrusionClr>
            <a:contourClr>
              <a:srgbClr val="808000"/>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23599" name="Rectangle 47">
            <a:extLst>
              <a:ext uri="{FF2B5EF4-FFF2-40B4-BE49-F238E27FC236}">
                <a16:creationId xmlns:a16="http://schemas.microsoft.com/office/drawing/2014/main" id="{F8B223EF-EDE2-4188-886E-53E63E3231BD}"/>
              </a:ext>
            </a:extLst>
          </p:cNvPr>
          <p:cNvSpPr>
            <a:spLocks noChangeArrowheads="1"/>
          </p:cNvSpPr>
          <p:nvPr/>
        </p:nvSpPr>
        <p:spPr bwMode="auto">
          <a:xfrm>
            <a:off x="7040563" y="4076700"/>
            <a:ext cx="1441450" cy="574675"/>
          </a:xfrm>
          <a:prstGeom prst="rect">
            <a:avLst/>
          </a:prstGeom>
          <a:solidFill>
            <a:srgbClr val="808000"/>
          </a:solidFill>
          <a:ln w="9525">
            <a:miter lim="800000"/>
            <a:headEnd/>
            <a:tailEnd/>
          </a:ln>
          <a:effectLst/>
          <a:scene3d>
            <a:camera prst="legacyObliqueTopRight"/>
            <a:lightRig rig="legacyFlat3" dir="b"/>
          </a:scene3d>
          <a:sp3d extrusionH="887400" prstMaterial="legacyMatte">
            <a:bevelT w="13500" h="13500" prst="angle"/>
            <a:bevelB w="13500" h="13500" prst="angle"/>
            <a:extrusionClr>
              <a:srgbClr val="808000"/>
            </a:extrusionClr>
            <a:contourClr>
              <a:srgbClr val="808000"/>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23603" name="Rectangle 51">
            <a:extLst>
              <a:ext uri="{FF2B5EF4-FFF2-40B4-BE49-F238E27FC236}">
                <a16:creationId xmlns:a16="http://schemas.microsoft.com/office/drawing/2014/main" id="{AFD1A556-E51F-4D35-819F-1F9B26180B23}"/>
              </a:ext>
            </a:extLst>
          </p:cNvPr>
          <p:cNvSpPr>
            <a:spLocks noChangeArrowheads="1"/>
          </p:cNvSpPr>
          <p:nvPr/>
        </p:nvSpPr>
        <p:spPr bwMode="auto">
          <a:xfrm>
            <a:off x="5527675" y="3500438"/>
            <a:ext cx="1441450" cy="574675"/>
          </a:xfrm>
          <a:prstGeom prst="rect">
            <a:avLst/>
          </a:prstGeom>
          <a:solidFill>
            <a:srgbClr val="009999"/>
          </a:solidFill>
          <a:ln w="9525">
            <a:miter lim="800000"/>
            <a:headEnd/>
            <a:tailEnd/>
          </a:ln>
          <a:effectLst/>
          <a:scene3d>
            <a:camera prst="legacyObliqueTopRight"/>
            <a:lightRig rig="legacyFlat3" dir="b"/>
          </a:scene3d>
          <a:sp3d extrusionH="887400" prstMaterial="legacyMatte">
            <a:bevelT w="13500" h="13500" prst="angle"/>
            <a:bevelB w="13500" h="13500" prst="angle"/>
            <a:extrusionClr>
              <a:srgbClr val="009999"/>
            </a:extrusionClr>
            <a:contourClr>
              <a:srgbClr val="009999"/>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23604" name="Rectangle 52">
            <a:extLst>
              <a:ext uri="{FF2B5EF4-FFF2-40B4-BE49-F238E27FC236}">
                <a16:creationId xmlns:a16="http://schemas.microsoft.com/office/drawing/2014/main" id="{31A8F5E3-8B6E-409D-9EA8-FE6F5FAFCFCF}"/>
              </a:ext>
            </a:extLst>
          </p:cNvPr>
          <p:cNvSpPr>
            <a:spLocks noChangeArrowheads="1"/>
          </p:cNvSpPr>
          <p:nvPr/>
        </p:nvSpPr>
        <p:spPr bwMode="auto">
          <a:xfrm>
            <a:off x="7040563" y="3500438"/>
            <a:ext cx="1441450" cy="574675"/>
          </a:xfrm>
          <a:prstGeom prst="rect">
            <a:avLst/>
          </a:prstGeom>
          <a:solidFill>
            <a:srgbClr val="009999"/>
          </a:solidFill>
          <a:ln w="9525">
            <a:miter lim="800000"/>
            <a:headEnd/>
            <a:tailEnd/>
          </a:ln>
          <a:effectLst/>
          <a:scene3d>
            <a:camera prst="legacyObliqueTopRight"/>
            <a:lightRig rig="legacyFlat3" dir="b"/>
          </a:scene3d>
          <a:sp3d extrusionH="887400" prstMaterial="legacyMatte">
            <a:bevelT w="13500" h="13500" prst="angle"/>
            <a:bevelB w="13500" h="13500" prst="angle"/>
            <a:extrusionClr>
              <a:srgbClr val="009999"/>
            </a:extrusionClr>
            <a:contourClr>
              <a:srgbClr val="009999"/>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23605" name="Rectangle 53">
            <a:extLst>
              <a:ext uri="{FF2B5EF4-FFF2-40B4-BE49-F238E27FC236}">
                <a16:creationId xmlns:a16="http://schemas.microsoft.com/office/drawing/2014/main" id="{4F20A34A-E27A-4C67-81E1-6A30CA9B33C9}"/>
              </a:ext>
            </a:extLst>
          </p:cNvPr>
          <p:cNvSpPr>
            <a:spLocks noChangeArrowheads="1"/>
          </p:cNvSpPr>
          <p:nvPr/>
        </p:nvSpPr>
        <p:spPr bwMode="auto">
          <a:xfrm>
            <a:off x="5527675" y="2924175"/>
            <a:ext cx="1441450" cy="574675"/>
          </a:xfrm>
          <a:prstGeom prst="rect">
            <a:avLst/>
          </a:prstGeom>
          <a:solidFill>
            <a:srgbClr val="009999"/>
          </a:solidFill>
          <a:ln w="9525">
            <a:miter lim="800000"/>
            <a:headEnd/>
            <a:tailEnd/>
          </a:ln>
          <a:effectLst/>
          <a:scene3d>
            <a:camera prst="legacyObliqueTopRight"/>
            <a:lightRig rig="legacyFlat3" dir="b"/>
          </a:scene3d>
          <a:sp3d extrusionH="887400" prstMaterial="legacyMatte">
            <a:bevelT w="13500" h="13500" prst="angle"/>
            <a:bevelB w="13500" h="13500" prst="angle"/>
            <a:extrusionClr>
              <a:srgbClr val="009999"/>
            </a:extrusionClr>
            <a:contourClr>
              <a:srgbClr val="009999"/>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23606" name="Rectangle 54">
            <a:extLst>
              <a:ext uri="{FF2B5EF4-FFF2-40B4-BE49-F238E27FC236}">
                <a16:creationId xmlns:a16="http://schemas.microsoft.com/office/drawing/2014/main" id="{399430D1-9FDE-4E1A-BD7B-219768DAF5A9}"/>
              </a:ext>
            </a:extLst>
          </p:cNvPr>
          <p:cNvSpPr>
            <a:spLocks noChangeArrowheads="1"/>
          </p:cNvSpPr>
          <p:nvPr/>
        </p:nvSpPr>
        <p:spPr bwMode="auto">
          <a:xfrm>
            <a:off x="7040563" y="2924175"/>
            <a:ext cx="1441450" cy="574675"/>
          </a:xfrm>
          <a:prstGeom prst="rect">
            <a:avLst/>
          </a:prstGeom>
          <a:solidFill>
            <a:srgbClr val="009999"/>
          </a:solidFill>
          <a:ln w="9525">
            <a:miter lim="800000"/>
            <a:headEnd/>
            <a:tailEnd/>
          </a:ln>
          <a:effectLst/>
          <a:scene3d>
            <a:camera prst="legacyObliqueTopRight"/>
            <a:lightRig rig="legacyFlat3" dir="b"/>
          </a:scene3d>
          <a:sp3d extrusionH="887400" prstMaterial="legacyMatte">
            <a:bevelT w="13500" h="13500" prst="angle"/>
            <a:bevelB w="13500" h="13500" prst="angle"/>
            <a:extrusionClr>
              <a:srgbClr val="009999"/>
            </a:extrusionClr>
            <a:contourClr>
              <a:srgbClr val="009999"/>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23608" name="Rectangle 56">
            <a:extLst>
              <a:ext uri="{FF2B5EF4-FFF2-40B4-BE49-F238E27FC236}">
                <a16:creationId xmlns:a16="http://schemas.microsoft.com/office/drawing/2014/main" id="{7594354D-4301-4E54-83AA-D1B293A76FD0}"/>
              </a:ext>
            </a:extLst>
          </p:cNvPr>
          <p:cNvSpPr>
            <a:spLocks noChangeArrowheads="1"/>
          </p:cNvSpPr>
          <p:nvPr/>
        </p:nvSpPr>
        <p:spPr bwMode="auto">
          <a:xfrm>
            <a:off x="7040563" y="2349500"/>
            <a:ext cx="1441450" cy="574675"/>
          </a:xfrm>
          <a:prstGeom prst="rect">
            <a:avLst/>
          </a:prstGeom>
          <a:solidFill>
            <a:srgbClr val="990033"/>
          </a:solidFill>
          <a:ln w="9525">
            <a:miter lim="800000"/>
            <a:headEnd/>
            <a:tailEnd/>
          </a:ln>
          <a:effectLst/>
          <a:scene3d>
            <a:camera prst="legacyObliqueTopRight"/>
            <a:lightRig rig="legacyFlat3" dir="b"/>
          </a:scene3d>
          <a:sp3d extrusionH="887400" prstMaterial="legacyMatte">
            <a:bevelT w="13500" h="13500" prst="angle"/>
            <a:bevelB w="13500" h="13500" prst="angle"/>
            <a:extrusionClr>
              <a:srgbClr val="990033"/>
            </a:extrusionClr>
            <a:contourClr>
              <a:srgbClr val="990033"/>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23609" name="Rectangle 57">
            <a:extLst>
              <a:ext uri="{FF2B5EF4-FFF2-40B4-BE49-F238E27FC236}">
                <a16:creationId xmlns:a16="http://schemas.microsoft.com/office/drawing/2014/main" id="{8BC45341-D079-40EC-8BDE-B55DE4E3EF03}"/>
              </a:ext>
            </a:extLst>
          </p:cNvPr>
          <p:cNvSpPr>
            <a:spLocks noChangeArrowheads="1"/>
          </p:cNvSpPr>
          <p:nvPr/>
        </p:nvSpPr>
        <p:spPr bwMode="auto">
          <a:xfrm>
            <a:off x="7040563" y="1774825"/>
            <a:ext cx="1441450" cy="574675"/>
          </a:xfrm>
          <a:prstGeom prst="rect">
            <a:avLst/>
          </a:prstGeom>
          <a:solidFill>
            <a:srgbClr val="990033"/>
          </a:solidFill>
          <a:ln w="9525">
            <a:miter lim="800000"/>
            <a:headEnd/>
            <a:tailEnd/>
          </a:ln>
          <a:effectLst/>
          <a:scene3d>
            <a:camera prst="legacyObliqueTopRight"/>
            <a:lightRig rig="legacyFlat3" dir="b"/>
          </a:scene3d>
          <a:sp3d extrusionH="887400" prstMaterial="legacyMatte">
            <a:bevelT w="13500" h="13500" prst="angle"/>
            <a:bevelB w="13500" h="13500" prst="angle"/>
            <a:extrusionClr>
              <a:srgbClr val="990033"/>
            </a:extrusionClr>
            <a:contourClr>
              <a:srgbClr val="990033"/>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23620" name="Rectangle 68">
            <a:extLst>
              <a:ext uri="{FF2B5EF4-FFF2-40B4-BE49-F238E27FC236}">
                <a16:creationId xmlns:a16="http://schemas.microsoft.com/office/drawing/2014/main" id="{3598B00E-4EE0-48F6-83B0-5F4FDD08C913}"/>
              </a:ext>
            </a:extLst>
          </p:cNvPr>
          <p:cNvSpPr>
            <a:spLocks noChangeArrowheads="1"/>
          </p:cNvSpPr>
          <p:nvPr/>
        </p:nvSpPr>
        <p:spPr bwMode="auto">
          <a:xfrm>
            <a:off x="8553450" y="5805488"/>
            <a:ext cx="863600" cy="287337"/>
          </a:xfrm>
          <a:prstGeom prst="rect">
            <a:avLst/>
          </a:prstGeom>
          <a:gradFill rotWithShape="1">
            <a:gsLst>
              <a:gs pos="0">
                <a:schemeClr val="accent2">
                  <a:gamma/>
                  <a:shade val="46275"/>
                  <a:invGamma/>
                </a:schemeClr>
              </a:gs>
              <a:gs pos="50000">
                <a:schemeClr val="accent2"/>
              </a:gs>
              <a:gs pos="100000">
                <a:schemeClr val="accent2">
                  <a:gamma/>
                  <a:shade val="46275"/>
                  <a:invGamma/>
                </a:schemeClr>
              </a:gs>
            </a:gsLst>
            <a:lin ang="5400000" scaled="1"/>
          </a:gradFill>
          <a:ln w="9525">
            <a:miter lim="800000"/>
            <a:headEnd/>
            <a:tailEnd/>
          </a:ln>
          <a:effectLst/>
          <a:scene3d>
            <a:camera prst="legacyObliqueTopRight"/>
            <a:lightRig rig="legacyFlat3" dir="b"/>
          </a:scene3d>
          <a:sp3d extrusionH="887400" prstMaterial="legacyMatte">
            <a:bevelT w="13500" h="13500" prst="angle"/>
            <a:bevelB w="13500" h="13500" prst="angle"/>
            <a:extrusionClr>
              <a:schemeClr val="accent2"/>
            </a:extrusionClr>
            <a:contourClr>
              <a:schemeClr val="accent2"/>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pPr algn="ctr"/>
            <a:endParaRPr lang="ja-JP" altLang="ja-JP" sz="1400">
              <a:solidFill>
                <a:schemeClr val="bg1"/>
              </a:solidFill>
              <a:latin typeface="Impact" panose="020B0806030902050204" pitchFamily="34" charset="0"/>
            </a:endParaRPr>
          </a:p>
        </p:txBody>
      </p:sp>
      <p:sp>
        <p:nvSpPr>
          <p:cNvPr id="23621" name="Rectangle 69">
            <a:extLst>
              <a:ext uri="{FF2B5EF4-FFF2-40B4-BE49-F238E27FC236}">
                <a16:creationId xmlns:a16="http://schemas.microsoft.com/office/drawing/2014/main" id="{2F3684D6-4EB0-4FFE-963A-6939C17EAE7C}"/>
              </a:ext>
            </a:extLst>
          </p:cNvPr>
          <p:cNvSpPr>
            <a:spLocks noChangeArrowheads="1"/>
          </p:cNvSpPr>
          <p:nvPr/>
        </p:nvSpPr>
        <p:spPr bwMode="auto">
          <a:xfrm>
            <a:off x="9490075" y="5229225"/>
            <a:ext cx="287338" cy="10795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3623" name="Rectangle 71">
            <a:extLst>
              <a:ext uri="{FF2B5EF4-FFF2-40B4-BE49-F238E27FC236}">
                <a16:creationId xmlns:a16="http://schemas.microsoft.com/office/drawing/2014/main" id="{43CBD893-FDC3-4E99-ABE1-2C5120888D86}"/>
              </a:ext>
            </a:extLst>
          </p:cNvPr>
          <p:cNvSpPr>
            <a:spLocks noChangeArrowheads="1"/>
          </p:cNvSpPr>
          <p:nvPr/>
        </p:nvSpPr>
        <p:spPr bwMode="auto">
          <a:xfrm>
            <a:off x="0" y="5229225"/>
            <a:ext cx="415925" cy="10795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3622" name="Rectangle 70">
            <a:extLst>
              <a:ext uri="{FF2B5EF4-FFF2-40B4-BE49-F238E27FC236}">
                <a16:creationId xmlns:a16="http://schemas.microsoft.com/office/drawing/2014/main" id="{A0632E02-35C5-4926-AC58-DE74283996EE}"/>
              </a:ext>
            </a:extLst>
          </p:cNvPr>
          <p:cNvSpPr>
            <a:spLocks noChangeArrowheads="1"/>
          </p:cNvSpPr>
          <p:nvPr/>
        </p:nvSpPr>
        <p:spPr bwMode="auto">
          <a:xfrm>
            <a:off x="415925" y="836613"/>
            <a:ext cx="9074150" cy="5472112"/>
          </a:xfrm>
          <a:prstGeom prst="rect">
            <a:avLst/>
          </a:prstGeom>
          <a:noFill/>
          <a:ln w="38100">
            <a:solidFill>
              <a:srgbClr val="80808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3624" name="AutoShape 72">
            <a:extLst>
              <a:ext uri="{FF2B5EF4-FFF2-40B4-BE49-F238E27FC236}">
                <a16:creationId xmlns:a16="http://schemas.microsoft.com/office/drawing/2014/main" id="{F363CB52-E673-453C-B7B2-F336AE9660D3}"/>
              </a:ext>
            </a:extLst>
          </p:cNvPr>
          <p:cNvSpPr>
            <a:spLocks noChangeArrowheads="1"/>
          </p:cNvSpPr>
          <p:nvPr/>
        </p:nvSpPr>
        <p:spPr bwMode="auto">
          <a:xfrm>
            <a:off x="1065213" y="5300663"/>
            <a:ext cx="1295400" cy="433387"/>
          </a:xfrm>
          <a:prstGeom prst="roundRect">
            <a:avLst>
              <a:gd name="adj" fmla="val 16667"/>
            </a:avLst>
          </a:prstGeom>
          <a:solidFill>
            <a:schemeClr val="bg1">
              <a:alpha val="7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000">
                <a:ea typeface="メイリオ" panose="020B0604030504040204" pitchFamily="50" charset="-128"/>
              </a:rPr>
              <a:t>計画概要</a:t>
            </a:r>
          </a:p>
        </p:txBody>
      </p:sp>
      <p:sp>
        <p:nvSpPr>
          <p:cNvPr id="23625" name="AutoShape 73">
            <a:extLst>
              <a:ext uri="{FF2B5EF4-FFF2-40B4-BE49-F238E27FC236}">
                <a16:creationId xmlns:a16="http://schemas.microsoft.com/office/drawing/2014/main" id="{175B6EF3-9EB5-402D-A22A-D4CB5E10C506}"/>
              </a:ext>
            </a:extLst>
          </p:cNvPr>
          <p:cNvSpPr>
            <a:spLocks noChangeArrowheads="1"/>
          </p:cNvSpPr>
          <p:nvPr/>
        </p:nvSpPr>
        <p:spPr bwMode="auto">
          <a:xfrm>
            <a:off x="2576513" y="4724400"/>
            <a:ext cx="1295400" cy="433388"/>
          </a:xfrm>
          <a:prstGeom prst="roundRect">
            <a:avLst>
              <a:gd name="adj" fmla="val 16667"/>
            </a:avLst>
          </a:prstGeom>
          <a:solidFill>
            <a:schemeClr val="bg1">
              <a:alpha val="7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000">
                <a:ea typeface="メイリオ" panose="020B0604030504040204" pitchFamily="50" charset="-128"/>
              </a:rPr>
              <a:t>計画概要</a:t>
            </a:r>
          </a:p>
        </p:txBody>
      </p:sp>
      <p:sp>
        <p:nvSpPr>
          <p:cNvPr id="23626" name="AutoShape 74">
            <a:extLst>
              <a:ext uri="{FF2B5EF4-FFF2-40B4-BE49-F238E27FC236}">
                <a16:creationId xmlns:a16="http://schemas.microsoft.com/office/drawing/2014/main" id="{98B406D7-E035-4264-B264-169ECCCBBBEB}"/>
              </a:ext>
            </a:extLst>
          </p:cNvPr>
          <p:cNvSpPr>
            <a:spLocks noChangeArrowheads="1"/>
          </p:cNvSpPr>
          <p:nvPr/>
        </p:nvSpPr>
        <p:spPr bwMode="auto">
          <a:xfrm>
            <a:off x="4089400" y="4149725"/>
            <a:ext cx="1295400" cy="433388"/>
          </a:xfrm>
          <a:prstGeom prst="roundRect">
            <a:avLst>
              <a:gd name="adj" fmla="val 16667"/>
            </a:avLst>
          </a:prstGeom>
          <a:solidFill>
            <a:schemeClr val="bg1">
              <a:alpha val="7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000">
                <a:ea typeface="メイリオ" panose="020B0604030504040204" pitchFamily="50" charset="-128"/>
              </a:rPr>
              <a:t>計画概要</a:t>
            </a:r>
          </a:p>
        </p:txBody>
      </p:sp>
      <p:sp>
        <p:nvSpPr>
          <p:cNvPr id="23627" name="AutoShape 75">
            <a:extLst>
              <a:ext uri="{FF2B5EF4-FFF2-40B4-BE49-F238E27FC236}">
                <a16:creationId xmlns:a16="http://schemas.microsoft.com/office/drawing/2014/main" id="{5D448EE9-D5FA-44B1-99C0-310B3F7A7F6A}"/>
              </a:ext>
            </a:extLst>
          </p:cNvPr>
          <p:cNvSpPr>
            <a:spLocks noChangeArrowheads="1"/>
          </p:cNvSpPr>
          <p:nvPr/>
        </p:nvSpPr>
        <p:spPr bwMode="auto">
          <a:xfrm>
            <a:off x="5600700" y="3573463"/>
            <a:ext cx="1295400" cy="433387"/>
          </a:xfrm>
          <a:prstGeom prst="roundRect">
            <a:avLst>
              <a:gd name="adj" fmla="val 16667"/>
            </a:avLst>
          </a:prstGeom>
          <a:solidFill>
            <a:schemeClr val="bg1">
              <a:alpha val="7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000">
                <a:ea typeface="メイリオ" panose="020B0604030504040204" pitchFamily="50" charset="-128"/>
              </a:rPr>
              <a:t>計画概要</a:t>
            </a:r>
          </a:p>
        </p:txBody>
      </p:sp>
      <p:sp>
        <p:nvSpPr>
          <p:cNvPr id="23628" name="AutoShape 76">
            <a:extLst>
              <a:ext uri="{FF2B5EF4-FFF2-40B4-BE49-F238E27FC236}">
                <a16:creationId xmlns:a16="http://schemas.microsoft.com/office/drawing/2014/main" id="{30DBF11A-56F1-4FE0-AC0C-6167C1529E77}"/>
              </a:ext>
            </a:extLst>
          </p:cNvPr>
          <p:cNvSpPr>
            <a:spLocks noChangeArrowheads="1"/>
          </p:cNvSpPr>
          <p:nvPr/>
        </p:nvSpPr>
        <p:spPr bwMode="auto">
          <a:xfrm>
            <a:off x="5600700" y="2997200"/>
            <a:ext cx="1295400" cy="433388"/>
          </a:xfrm>
          <a:prstGeom prst="roundRect">
            <a:avLst>
              <a:gd name="adj" fmla="val 16667"/>
            </a:avLst>
          </a:prstGeom>
          <a:solidFill>
            <a:schemeClr val="bg1">
              <a:alpha val="7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000">
                <a:ea typeface="メイリオ" panose="020B0604030504040204" pitchFamily="50" charset="-128"/>
              </a:rPr>
              <a:t>計画概要</a:t>
            </a:r>
          </a:p>
        </p:txBody>
      </p:sp>
      <p:sp>
        <p:nvSpPr>
          <p:cNvPr id="23629" name="AutoShape 77">
            <a:extLst>
              <a:ext uri="{FF2B5EF4-FFF2-40B4-BE49-F238E27FC236}">
                <a16:creationId xmlns:a16="http://schemas.microsoft.com/office/drawing/2014/main" id="{BF2641C0-0684-4D84-BB45-A80C3269360B}"/>
              </a:ext>
            </a:extLst>
          </p:cNvPr>
          <p:cNvSpPr>
            <a:spLocks noChangeArrowheads="1"/>
          </p:cNvSpPr>
          <p:nvPr/>
        </p:nvSpPr>
        <p:spPr bwMode="auto">
          <a:xfrm>
            <a:off x="7113588" y="2420938"/>
            <a:ext cx="1295400" cy="433387"/>
          </a:xfrm>
          <a:prstGeom prst="roundRect">
            <a:avLst>
              <a:gd name="adj" fmla="val 16667"/>
            </a:avLst>
          </a:prstGeom>
          <a:solidFill>
            <a:schemeClr val="bg1">
              <a:alpha val="7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000">
                <a:ea typeface="メイリオ" panose="020B0604030504040204" pitchFamily="50" charset="-128"/>
              </a:rPr>
              <a:t>計画概要</a:t>
            </a:r>
          </a:p>
        </p:txBody>
      </p:sp>
      <p:sp>
        <p:nvSpPr>
          <p:cNvPr id="23630" name="AutoShape 78">
            <a:extLst>
              <a:ext uri="{FF2B5EF4-FFF2-40B4-BE49-F238E27FC236}">
                <a16:creationId xmlns:a16="http://schemas.microsoft.com/office/drawing/2014/main" id="{75BFF354-5F33-4B75-80A5-53EA80B5B48D}"/>
              </a:ext>
            </a:extLst>
          </p:cNvPr>
          <p:cNvSpPr>
            <a:spLocks noChangeArrowheads="1"/>
          </p:cNvSpPr>
          <p:nvPr/>
        </p:nvSpPr>
        <p:spPr bwMode="auto">
          <a:xfrm>
            <a:off x="7113588" y="1844675"/>
            <a:ext cx="1295400" cy="433388"/>
          </a:xfrm>
          <a:prstGeom prst="roundRect">
            <a:avLst>
              <a:gd name="adj" fmla="val 16667"/>
            </a:avLst>
          </a:prstGeom>
          <a:solidFill>
            <a:schemeClr val="bg1">
              <a:alpha val="7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000">
                <a:ea typeface="メイリオ" panose="020B0604030504040204" pitchFamily="50" charset="-128"/>
              </a:rPr>
              <a:t>計画概要</a:t>
            </a:r>
          </a:p>
        </p:txBody>
      </p:sp>
      <p:sp>
        <p:nvSpPr>
          <p:cNvPr id="23631" name="AutoShape 79">
            <a:extLst>
              <a:ext uri="{FF2B5EF4-FFF2-40B4-BE49-F238E27FC236}">
                <a16:creationId xmlns:a16="http://schemas.microsoft.com/office/drawing/2014/main" id="{99B752B3-07C5-4C53-81DD-237275350086}"/>
              </a:ext>
            </a:extLst>
          </p:cNvPr>
          <p:cNvSpPr>
            <a:spLocks noChangeArrowheads="1"/>
          </p:cNvSpPr>
          <p:nvPr/>
        </p:nvSpPr>
        <p:spPr bwMode="auto">
          <a:xfrm>
            <a:off x="4089400" y="5300663"/>
            <a:ext cx="1295400" cy="433387"/>
          </a:xfrm>
          <a:prstGeom prst="roundRect">
            <a:avLst>
              <a:gd name="adj" fmla="val 16667"/>
            </a:avLst>
          </a:prstGeom>
          <a:solidFill>
            <a:schemeClr val="bg1">
              <a:alpha val="7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000">
                <a:ea typeface="メイリオ" panose="020B0604030504040204" pitchFamily="50" charset="-128"/>
              </a:rPr>
              <a:t>計画概要</a:t>
            </a:r>
          </a:p>
        </p:txBody>
      </p:sp>
      <p:sp>
        <p:nvSpPr>
          <p:cNvPr id="23632" name="AutoShape 80">
            <a:extLst>
              <a:ext uri="{FF2B5EF4-FFF2-40B4-BE49-F238E27FC236}">
                <a16:creationId xmlns:a16="http://schemas.microsoft.com/office/drawing/2014/main" id="{BB48E166-3919-4556-B16A-33741BB4A95E}"/>
              </a:ext>
            </a:extLst>
          </p:cNvPr>
          <p:cNvSpPr>
            <a:spLocks noChangeArrowheads="1"/>
          </p:cNvSpPr>
          <p:nvPr/>
        </p:nvSpPr>
        <p:spPr bwMode="auto">
          <a:xfrm>
            <a:off x="5600700" y="4724400"/>
            <a:ext cx="1295400" cy="433388"/>
          </a:xfrm>
          <a:prstGeom prst="roundRect">
            <a:avLst>
              <a:gd name="adj" fmla="val 16667"/>
            </a:avLst>
          </a:prstGeom>
          <a:solidFill>
            <a:schemeClr val="bg1">
              <a:alpha val="7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000">
                <a:ea typeface="メイリオ" panose="020B0604030504040204" pitchFamily="50" charset="-128"/>
              </a:rPr>
              <a:t>計画概要</a:t>
            </a:r>
          </a:p>
        </p:txBody>
      </p:sp>
      <p:sp>
        <p:nvSpPr>
          <p:cNvPr id="23633" name="AutoShape 81">
            <a:extLst>
              <a:ext uri="{FF2B5EF4-FFF2-40B4-BE49-F238E27FC236}">
                <a16:creationId xmlns:a16="http://schemas.microsoft.com/office/drawing/2014/main" id="{B0BDE1AE-2847-4FD0-8AE6-6DCD8FBB6D47}"/>
              </a:ext>
            </a:extLst>
          </p:cNvPr>
          <p:cNvSpPr>
            <a:spLocks noChangeArrowheads="1"/>
          </p:cNvSpPr>
          <p:nvPr/>
        </p:nvSpPr>
        <p:spPr bwMode="auto">
          <a:xfrm>
            <a:off x="5600700" y="4149725"/>
            <a:ext cx="1295400" cy="433388"/>
          </a:xfrm>
          <a:prstGeom prst="roundRect">
            <a:avLst>
              <a:gd name="adj" fmla="val 16667"/>
            </a:avLst>
          </a:prstGeom>
          <a:solidFill>
            <a:schemeClr val="bg1">
              <a:alpha val="7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000">
                <a:ea typeface="メイリオ" panose="020B0604030504040204" pitchFamily="50" charset="-128"/>
              </a:rPr>
              <a:t>計画概要</a:t>
            </a:r>
          </a:p>
        </p:txBody>
      </p:sp>
      <p:sp>
        <p:nvSpPr>
          <p:cNvPr id="23637" name="Line 85">
            <a:extLst>
              <a:ext uri="{FF2B5EF4-FFF2-40B4-BE49-F238E27FC236}">
                <a16:creationId xmlns:a16="http://schemas.microsoft.com/office/drawing/2014/main" id="{1A277823-9ACB-44BD-88C2-8961912F876F}"/>
              </a:ext>
            </a:extLst>
          </p:cNvPr>
          <p:cNvSpPr>
            <a:spLocks noChangeShapeType="1"/>
          </p:cNvSpPr>
          <p:nvPr/>
        </p:nvSpPr>
        <p:spPr bwMode="auto">
          <a:xfrm>
            <a:off x="2360613" y="5516563"/>
            <a:ext cx="1728787" cy="0"/>
          </a:xfrm>
          <a:prstGeom prst="line">
            <a:avLst/>
          </a:prstGeom>
          <a:noFill/>
          <a:ln w="38100">
            <a:solidFill>
              <a:srgbClr val="FF9900"/>
            </a:solidFill>
            <a:round/>
            <a:headEnd type="oval" w="med" len="med"/>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638" name="Line 86">
            <a:extLst>
              <a:ext uri="{FF2B5EF4-FFF2-40B4-BE49-F238E27FC236}">
                <a16:creationId xmlns:a16="http://schemas.microsoft.com/office/drawing/2014/main" id="{78251FB6-6411-47DF-B4B2-2EC93CD17F50}"/>
              </a:ext>
            </a:extLst>
          </p:cNvPr>
          <p:cNvSpPr>
            <a:spLocks noChangeShapeType="1"/>
          </p:cNvSpPr>
          <p:nvPr/>
        </p:nvSpPr>
        <p:spPr bwMode="auto">
          <a:xfrm>
            <a:off x="3873500" y="4941888"/>
            <a:ext cx="1728788" cy="0"/>
          </a:xfrm>
          <a:prstGeom prst="line">
            <a:avLst/>
          </a:prstGeom>
          <a:noFill/>
          <a:ln w="38100">
            <a:solidFill>
              <a:srgbClr val="FF9900"/>
            </a:solidFill>
            <a:round/>
            <a:headEnd type="oval" w="med" len="med"/>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639" name="Line 87">
            <a:extLst>
              <a:ext uri="{FF2B5EF4-FFF2-40B4-BE49-F238E27FC236}">
                <a16:creationId xmlns:a16="http://schemas.microsoft.com/office/drawing/2014/main" id="{35D5264E-C1DB-43C7-AE2D-DF17FCFD7695}"/>
              </a:ext>
            </a:extLst>
          </p:cNvPr>
          <p:cNvSpPr>
            <a:spLocks noChangeShapeType="1"/>
          </p:cNvSpPr>
          <p:nvPr/>
        </p:nvSpPr>
        <p:spPr bwMode="auto">
          <a:xfrm>
            <a:off x="5384800" y="4365625"/>
            <a:ext cx="215900" cy="0"/>
          </a:xfrm>
          <a:prstGeom prst="line">
            <a:avLst/>
          </a:prstGeom>
          <a:noFill/>
          <a:ln w="38100">
            <a:solidFill>
              <a:srgbClr val="FF9900"/>
            </a:solidFill>
            <a:round/>
            <a:headEnd type="oval" w="med" len="med"/>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640" name="AutoShape 88">
            <a:extLst>
              <a:ext uri="{FF2B5EF4-FFF2-40B4-BE49-F238E27FC236}">
                <a16:creationId xmlns:a16="http://schemas.microsoft.com/office/drawing/2014/main" id="{9A0472E9-2F98-4070-B0DD-EE02D3494149}"/>
              </a:ext>
            </a:extLst>
          </p:cNvPr>
          <p:cNvSpPr>
            <a:spLocks noChangeArrowheads="1"/>
          </p:cNvSpPr>
          <p:nvPr/>
        </p:nvSpPr>
        <p:spPr bwMode="auto">
          <a:xfrm>
            <a:off x="7113588" y="3573463"/>
            <a:ext cx="1295400" cy="433387"/>
          </a:xfrm>
          <a:prstGeom prst="roundRect">
            <a:avLst>
              <a:gd name="adj" fmla="val 16667"/>
            </a:avLst>
          </a:prstGeom>
          <a:solidFill>
            <a:schemeClr val="bg1">
              <a:alpha val="7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000">
                <a:ea typeface="メイリオ" panose="020B0604030504040204" pitchFamily="50" charset="-128"/>
              </a:rPr>
              <a:t>計画概要</a:t>
            </a:r>
          </a:p>
        </p:txBody>
      </p:sp>
      <p:sp>
        <p:nvSpPr>
          <p:cNvPr id="23641" name="Line 89">
            <a:extLst>
              <a:ext uri="{FF2B5EF4-FFF2-40B4-BE49-F238E27FC236}">
                <a16:creationId xmlns:a16="http://schemas.microsoft.com/office/drawing/2014/main" id="{BC0FB611-495E-4AA6-A602-5DF8C3664F5E}"/>
              </a:ext>
            </a:extLst>
          </p:cNvPr>
          <p:cNvSpPr>
            <a:spLocks noChangeShapeType="1"/>
          </p:cNvSpPr>
          <p:nvPr/>
        </p:nvSpPr>
        <p:spPr bwMode="auto">
          <a:xfrm>
            <a:off x="6897688" y="3789363"/>
            <a:ext cx="215900" cy="0"/>
          </a:xfrm>
          <a:prstGeom prst="line">
            <a:avLst/>
          </a:prstGeom>
          <a:noFill/>
          <a:ln w="38100">
            <a:solidFill>
              <a:srgbClr val="FF9900"/>
            </a:solidFill>
            <a:round/>
            <a:headEnd type="oval" w="med" len="med"/>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3642" name="AutoShape 90">
            <a:extLst>
              <a:ext uri="{FF2B5EF4-FFF2-40B4-BE49-F238E27FC236}">
                <a16:creationId xmlns:a16="http://schemas.microsoft.com/office/drawing/2014/main" id="{63A5FC66-BA9C-4B6B-9953-11A266BA120A}"/>
              </a:ext>
            </a:extLst>
          </p:cNvPr>
          <p:cNvSpPr>
            <a:spLocks noChangeArrowheads="1"/>
          </p:cNvSpPr>
          <p:nvPr/>
        </p:nvSpPr>
        <p:spPr bwMode="auto">
          <a:xfrm>
            <a:off x="1208088" y="4797425"/>
            <a:ext cx="1223962" cy="360363"/>
          </a:xfrm>
          <a:prstGeom prst="can">
            <a:avLst>
              <a:gd name="adj" fmla="val 50000"/>
            </a:avLst>
          </a:prstGeom>
          <a:gradFill rotWithShape="1">
            <a:gsLst>
              <a:gs pos="0">
                <a:schemeClr val="bg1">
                  <a:gamma/>
                  <a:shade val="79216"/>
                  <a:invGamma/>
                </a:schemeClr>
              </a:gs>
              <a:gs pos="50000">
                <a:schemeClr val="bg1"/>
              </a:gs>
              <a:gs pos="100000">
                <a:schemeClr val="bg1">
                  <a:gamma/>
                  <a:shade val="79216"/>
                  <a:invGamma/>
                </a:scheme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3643" name="AutoShape 91">
            <a:extLst>
              <a:ext uri="{FF2B5EF4-FFF2-40B4-BE49-F238E27FC236}">
                <a16:creationId xmlns:a16="http://schemas.microsoft.com/office/drawing/2014/main" id="{2438A668-85A7-441B-888F-72E3A26B3B39}"/>
              </a:ext>
            </a:extLst>
          </p:cNvPr>
          <p:cNvSpPr>
            <a:spLocks noChangeArrowheads="1"/>
          </p:cNvSpPr>
          <p:nvPr/>
        </p:nvSpPr>
        <p:spPr bwMode="auto">
          <a:xfrm>
            <a:off x="2720975" y="4221163"/>
            <a:ext cx="1223963" cy="360362"/>
          </a:xfrm>
          <a:prstGeom prst="can">
            <a:avLst>
              <a:gd name="adj" fmla="val 50000"/>
            </a:avLst>
          </a:prstGeom>
          <a:gradFill rotWithShape="1">
            <a:gsLst>
              <a:gs pos="0">
                <a:schemeClr val="bg1">
                  <a:gamma/>
                  <a:shade val="79216"/>
                  <a:invGamma/>
                </a:schemeClr>
              </a:gs>
              <a:gs pos="50000">
                <a:schemeClr val="bg1"/>
              </a:gs>
              <a:gs pos="100000">
                <a:schemeClr val="bg1">
                  <a:gamma/>
                  <a:shade val="79216"/>
                  <a:invGamma/>
                </a:scheme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3644" name="AutoShape 92">
            <a:extLst>
              <a:ext uri="{FF2B5EF4-FFF2-40B4-BE49-F238E27FC236}">
                <a16:creationId xmlns:a16="http://schemas.microsoft.com/office/drawing/2014/main" id="{4201B000-D6EC-451A-A47D-CB5C3A26066C}"/>
              </a:ext>
            </a:extLst>
          </p:cNvPr>
          <p:cNvSpPr>
            <a:spLocks noChangeArrowheads="1"/>
          </p:cNvSpPr>
          <p:nvPr/>
        </p:nvSpPr>
        <p:spPr bwMode="auto">
          <a:xfrm>
            <a:off x="4232275" y="3644900"/>
            <a:ext cx="1223963" cy="360363"/>
          </a:xfrm>
          <a:prstGeom prst="can">
            <a:avLst>
              <a:gd name="adj" fmla="val 50000"/>
            </a:avLst>
          </a:prstGeom>
          <a:gradFill rotWithShape="1">
            <a:gsLst>
              <a:gs pos="0">
                <a:schemeClr val="bg1">
                  <a:gamma/>
                  <a:shade val="79216"/>
                  <a:invGamma/>
                </a:schemeClr>
              </a:gs>
              <a:gs pos="50000">
                <a:schemeClr val="bg1"/>
              </a:gs>
              <a:gs pos="100000">
                <a:schemeClr val="bg1">
                  <a:gamma/>
                  <a:shade val="79216"/>
                  <a:invGamma/>
                </a:scheme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3645" name="AutoShape 93">
            <a:extLst>
              <a:ext uri="{FF2B5EF4-FFF2-40B4-BE49-F238E27FC236}">
                <a16:creationId xmlns:a16="http://schemas.microsoft.com/office/drawing/2014/main" id="{3E984BE9-BBC7-4526-BBF1-ECA787D430FE}"/>
              </a:ext>
            </a:extLst>
          </p:cNvPr>
          <p:cNvSpPr>
            <a:spLocks noChangeArrowheads="1"/>
          </p:cNvSpPr>
          <p:nvPr/>
        </p:nvSpPr>
        <p:spPr bwMode="auto">
          <a:xfrm>
            <a:off x="4232275" y="3429000"/>
            <a:ext cx="1223963" cy="360363"/>
          </a:xfrm>
          <a:prstGeom prst="can">
            <a:avLst>
              <a:gd name="adj" fmla="val 50000"/>
            </a:avLst>
          </a:prstGeom>
          <a:gradFill rotWithShape="1">
            <a:gsLst>
              <a:gs pos="0">
                <a:schemeClr val="bg1">
                  <a:gamma/>
                  <a:shade val="79216"/>
                  <a:invGamma/>
                </a:schemeClr>
              </a:gs>
              <a:gs pos="50000">
                <a:schemeClr val="bg1"/>
              </a:gs>
              <a:gs pos="100000">
                <a:schemeClr val="bg1">
                  <a:gamma/>
                  <a:shade val="79216"/>
                  <a:invGamma/>
                </a:scheme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3646" name="AutoShape 94">
            <a:extLst>
              <a:ext uri="{FF2B5EF4-FFF2-40B4-BE49-F238E27FC236}">
                <a16:creationId xmlns:a16="http://schemas.microsoft.com/office/drawing/2014/main" id="{5EFFF1E7-59EC-4E44-9749-CDDD3C13636F}"/>
              </a:ext>
            </a:extLst>
          </p:cNvPr>
          <p:cNvSpPr>
            <a:spLocks noChangeArrowheads="1"/>
          </p:cNvSpPr>
          <p:nvPr/>
        </p:nvSpPr>
        <p:spPr bwMode="auto">
          <a:xfrm>
            <a:off x="5673725" y="2492375"/>
            <a:ext cx="1223963" cy="360363"/>
          </a:xfrm>
          <a:prstGeom prst="can">
            <a:avLst>
              <a:gd name="adj" fmla="val 50000"/>
            </a:avLst>
          </a:prstGeom>
          <a:gradFill rotWithShape="1">
            <a:gsLst>
              <a:gs pos="0">
                <a:schemeClr val="bg1">
                  <a:gamma/>
                  <a:shade val="79216"/>
                  <a:invGamma/>
                </a:schemeClr>
              </a:gs>
              <a:gs pos="50000">
                <a:schemeClr val="bg1"/>
              </a:gs>
              <a:gs pos="100000">
                <a:schemeClr val="bg1">
                  <a:gamma/>
                  <a:shade val="79216"/>
                  <a:invGamma/>
                </a:scheme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3647" name="AutoShape 95">
            <a:extLst>
              <a:ext uri="{FF2B5EF4-FFF2-40B4-BE49-F238E27FC236}">
                <a16:creationId xmlns:a16="http://schemas.microsoft.com/office/drawing/2014/main" id="{B719D25A-62A4-49ED-BB08-B892B629B431}"/>
              </a:ext>
            </a:extLst>
          </p:cNvPr>
          <p:cNvSpPr>
            <a:spLocks noChangeArrowheads="1"/>
          </p:cNvSpPr>
          <p:nvPr/>
        </p:nvSpPr>
        <p:spPr bwMode="auto">
          <a:xfrm>
            <a:off x="5673725" y="2276475"/>
            <a:ext cx="1223963" cy="360363"/>
          </a:xfrm>
          <a:prstGeom prst="can">
            <a:avLst>
              <a:gd name="adj" fmla="val 50000"/>
            </a:avLst>
          </a:prstGeom>
          <a:gradFill rotWithShape="1">
            <a:gsLst>
              <a:gs pos="0">
                <a:schemeClr val="bg1">
                  <a:gamma/>
                  <a:shade val="79216"/>
                  <a:invGamma/>
                </a:schemeClr>
              </a:gs>
              <a:gs pos="50000">
                <a:schemeClr val="bg1"/>
              </a:gs>
              <a:gs pos="100000">
                <a:schemeClr val="bg1">
                  <a:gamma/>
                  <a:shade val="79216"/>
                  <a:invGamma/>
                </a:scheme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3648" name="AutoShape 96">
            <a:extLst>
              <a:ext uri="{FF2B5EF4-FFF2-40B4-BE49-F238E27FC236}">
                <a16:creationId xmlns:a16="http://schemas.microsoft.com/office/drawing/2014/main" id="{7BC12E57-95DB-4A14-A5CF-4D1A23CE3941}"/>
              </a:ext>
            </a:extLst>
          </p:cNvPr>
          <p:cNvSpPr>
            <a:spLocks noChangeArrowheads="1"/>
          </p:cNvSpPr>
          <p:nvPr/>
        </p:nvSpPr>
        <p:spPr bwMode="auto">
          <a:xfrm>
            <a:off x="5673725" y="2060575"/>
            <a:ext cx="1223963" cy="360363"/>
          </a:xfrm>
          <a:prstGeom prst="can">
            <a:avLst>
              <a:gd name="adj" fmla="val 50000"/>
            </a:avLst>
          </a:prstGeom>
          <a:gradFill rotWithShape="1">
            <a:gsLst>
              <a:gs pos="0">
                <a:schemeClr val="bg1">
                  <a:gamma/>
                  <a:shade val="79216"/>
                  <a:invGamma/>
                </a:schemeClr>
              </a:gs>
              <a:gs pos="50000">
                <a:schemeClr val="bg1"/>
              </a:gs>
              <a:gs pos="100000">
                <a:schemeClr val="bg1">
                  <a:gamma/>
                  <a:shade val="79216"/>
                  <a:invGamma/>
                </a:scheme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3650" name="AutoShape 98">
            <a:extLst>
              <a:ext uri="{FF2B5EF4-FFF2-40B4-BE49-F238E27FC236}">
                <a16:creationId xmlns:a16="http://schemas.microsoft.com/office/drawing/2014/main" id="{F4921E4B-C590-410E-9ABC-574CA5B4078E}"/>
              </a:ext>
            </a:extLst>
          </p:cNvPr>
          <p:cNvSpPr>
            <a:spLocks noChangeArrowheads="1"/>
          </p:cNvSpPr>
          <p:nvPr/>
        </p:nvSpPr>
        <p:spPr bwMode="auto">
          <a:xfrm>
            <a:off x="7329488" y="1341438"/>
            <a:ext cx="1223962" cy="360362"/>
          </a:xfrm>
          <a:prstGeom prst="can">
            <a:avLst>
              <a:gd name="adj" fmla="val 50000"/>
            </a:avLst>
          </a:prstGeom>
          <a:gradFill rotWithShape="1">
            <a:gsLst>
              <a:gs pos="0">
                <a:schemeClr val="bg1">
                  <a:gamma/>
                  <a:shade val="79216"/>
                  <a:invGamma/>
                </a:schemeClr>
              </a:gs>
              <a:gs pos="50000">
                <a:schemeClr val="bg1"/>
              </a:gs>
              <a:gs pos="100000">
                <a:schemeClr val="bg1">
                  <a:gamma/>
                  <a:shade val="79216"/>
                  <a:invGamma/>
                </a:scheme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3651" name="AutoShape 99">
            <a:extLst>
              <a:ext uri="{FF2B5EF4-FFF2-40B4-BE49-F238E27FC236}">
                <a16:creationId xmlns:a16="http://schemas.microsoft.com/office/drawing/2014/main" id="{9AA27591-3030-453B-86DD-27C4798D733D}"/>
              </a:ext>
            </a:extLst>
          </p:cNvPr>
          <p:cNvSpPr>
            <a:spLocks noChangeArrowheads="1"/>
          </p:cNvSpPr>
          <p:nvPr/>
        </p:nvSpPr>
        <p:spPr bwMode="auto">
          <a:xfrm>
            <a:off x="7329488" y="1125538"/>
            <a:ext cx="1223962" cy="360362"/>
          </a:xfrm>
          <a:prstGeom prst="can">
            <a:avLst>
              <a:gd name="adj" fmla="val 50000"/>
            </a:avLst>
          </a:prstGeom>
          <a:gradFill rotWithShape="1">
            <a:gsLst>
              <a:gs pos="0">
                <a:schemeClr val="bg1">
                  <a:gamma/>
                  <a:shade val="79216"/>
                  <a:invGamma/>
                </a:schemeClr>
              </a:gs>
              <a:gs pos="50000">
                <a:schemeClr val="bg1"/>
              </a:gs>
              <a:gs pos="100000">
                <a:schemeClr val="bg1">
                  <a:gamma/>
                  <a:shade val="79216"/>
                  <a:invGamma/>
                </a:scheme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3652" name="AutoShape 100">
            <a:extLst>
              <a:ext uri="{FF2B5EF4-FFF2-40B4-BE49-F238E27FC236}">
                <a16:creationId xmlns:a16="http://schemas.microsoft.com/office/drawing/2014/main" id="{056CFCF8-BD6D-43CD-A616-C6BF92C4A0C9}"/>
              </a:ext>
            </a:extLst>
          </p:cNvPr>
          <p:cNvSpPr>
            <a:spLocks noChangeArrowheads="1"/>
          </p:cNvSpPr>
          <p:nvPr/>
        </p:nvSpPr>
        <p:spPr bwMode="auto">
          <a:xfrm>
            <a:off x="7329488" y="909638"/>
            <a:ext cx="1223962" cy="360362"/>
          </a:xfrm>
          <a:prstGeom prst="can">
            <a:avLst>
              <a:gd name="adj" fmla="val 50000"/>
            </a:avLst>
          </a:prstGeom>
          <a:gradFill rotWithShape="1">
            <a:gsLst>
              <a:gs pos="0">
                <a:schemeClr val="bg1">
                  <a:gamma/>
                  <a:shade val="79216"/>
                  <a:invGamma/>
                </a:schemeClr>
              </a:gs>
              <a:gs pos="50000">
                <a:schemeClr val="bg1"/>
              </a:gs>
              <a:gs pos="100000">
                <a:schemeClr val="bg1">
                  <a:gamma/>
                  <a:shade val="79216"/>
                  <a:invGamma/>
                </a:scheme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3653" name="Text Box 101">
            <a:extLst>
              <a:ext uri="{FF2B5EF4-FFF2-40B4-BE49-F238E27FC236}">
                <a16:creationId xmlns:a16="http://schemas.microsoft.com/office/drawing/2014/main" id="{6EFB7639-A752-4281-B182-678AEF81E96E}"/>
              </a:ext>
            </a:extLst>
          </p:cNvPr>
          <p:cNvSpPr txBox="1">
            <a:spLocks noChangeArrowheads="1"/>
          </p:cNvSpPr>
          <p:nvPr/>
        </p:nvSpPr>
        <p:spPr bwMode="auto">
          <a:xfrm>
            <a:off x="1423988" y="4797425"/>
            <a:ext cx="7429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200">
                <a:solidFill>
                  <a:srgbClr val="CC0000"/>
                </a:solidFill>
              </a:rPr>
              <a:t>10,000</a:t>
            </a:r>
          </a:p>
        </p:txBody>
      </p:sp>
      <p:sp>
        <p:nvSpPr>
          <p:cNvPr id="23654" name="Text Box 102">
            <a:extLst>
              <a:ext uri="{FF2B5EF4-FFF2-40B4-BE49-F238E27FC236}">
                <a16:creationId xmlns:a16="http://schemas.microsoft.com/office/drawing/2014/main" id="{090F8AD2-A88C-4529-B9A3-E9D698B5587E}"/>
              </a:ext>
            </a:extLst>
          </p:cNvPr>
          <p:cNvSpPr txBox="1">
            <a:spLocks noChangeArrowheads="1"/>
          </p:cNvSpPr>
          <p:nvPr/>
        </p:nvSpPr>
        <p:spPr bwMode="auto">
          <a:xfrm>
            <a:off x="2936875" y="4221163"/>
            <a:ext cx="74295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200">
                <a:solidFill>
                  <a:srgbClr val="CC0000"/>
                </a:solidFill>
              </a:rPr>
              <a:t>12,000</a:t>
            </a:r>
          </a:p>
        </p:txBody>
      </p:sp>
      <p:sp>
        <p:nvSpPr>
          <p:cNvPr id="23655" name="Text Box 103">
            <a:extLst>
              <a:ext uri="{FF2B5EF4-FFF2-40B4-BE49-F238E27FC236}">
                <a16:creationId xmlns:a16="http://schemas.microsoft.com/office/drawing/2014/main" id="{6F35240C-4833-4A05-AD9E-EBB4353B6E86}"/>
              </a:ext>
            </a:extLst>
          </p:cNvPr>
          <p:cNvSpPr txBox="1">
            <a:spLocks noChangeArrowheads="1"/>
          </p:cNvSpPr>
          <p:nvPr/>
        </p:nvSpPr>
        <p:spPr bwMode="auto">
          <a:xfrm>
            <a:off x="4521200" y="3429000"/>
            <a:ext cx="7429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200">
                <a:solidFill>
                  <a:srgbClr val="CC0000"/>
                </a:solidFill>
              </a:rPr>
              <a:t>20,000</a:t>
            </a:r>
          </a:p>
        </p:txBody>
      </p:sp>
      <p:sp>
        <p:nvSpPr>
          <p:cNvPr id="23656" name="Text Box 104">
            <a:extLst>
              <a:ext uri="{FF2B5EF4-FFF2-40B4-BE49-F238E27FC236}">
                <a16:creationId xmlns:a16="http://schemas.microsoft.com/office/drawing/2014/main" id="{6CD45FED-E478-4455-857D-0498EAF83171}"/>
              </a:ext>
            </a:extLst>
          </p:cNvPr>
          <p:cNvSpPr txBox="1">
            <a:spLocks noChangeArrowheads="1"/>
          </p:cNvSpPr>
          <p:nvPr/>
        </p:nvSpPr>
        <p:spPr bwMode="auto">
          <a:xfrm>
            <a:off x="5889625" y="2060575"/>
            <a:ext cx="7429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200">
                <a:solidFill>
                  <a:srgbClr val="CC0000"/>
                </a:solidFill>
              </a:rPr>
              <a:t>28,000</a:t>
            </a:r>
          </a:p>
        </p:txBody>
      </p:sp>
      <p:sp>
        <p:nvSpPr>
          <p:cNvPr id="23657" name="Text Box 105">
            <a:extLst>
              <a:ext uri="{FF2B5EF4-FFF2-40B4-BE49-F238E27FC236}">
                <a16:creationId xmlns:a16="http://schemas.microsoft.com/office/drawing/2014/main" id="{CBD7161E-85AD-4E29-B486-0248D1CA86AD}"/>
              </a:ext>
            </a:extLst>
          </p:cNvPr>
          <p:cNvSpPr txBox="1">
            <a:spLocks noChangeArrowheads="1"/>
          </p:cNvSpPr>
          <p:nvPr/>
        </p:nvSpPr>
        <p:spPr bwMode="auto">
          <a:xfrm>
            <a:off x="7545388" y="908050"/>
            <a:ext cx="7429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200">
                <a:solidFill>
                  <a:srgbClr val="CC0000"/>
                </a:solidFill>
              </a:rPr>
              <a:t>48,000</a:t>
            </a:r>
          </a:p>
        </p:txBody>
      </p:sp>
      <p:sp>
        <p:nvSpPr>
          <p:cNvPr id="23658" name="Rectangle 106">
            <a:extLst>
              <a:ext uri="{FF2B5EF4-FFF2-40B4-BE49-F238E27FC236}">
                <a16:creationId xmlns:a16="http://schemas.microsoft.com/office/drawing/2014/main" id="{8493119E-C7B7-46B4-9F94-8D5CC4ABB5F5}"/>
              </a:ext>
            </a:extLst>
          </p:cNvPr>
          <p:cNvSpPr>
            <a:spLocks noChangeArrowheads="1"/>
          </p:cNvSpPr>
          <p:nvPr/>
        </p:nvSpPr>
        <p:spPr bwMode="auto">
          <a:xfrm>
            <a:off x="560388" y="981075"/>
            <a:ext cx="4105275" cy="1368425"/>
          </a:xfrm>
          <a:prstGeom prst="rect">
            <a:avLst/>
          </a:prstGeom>
          <a:gradFill rotWithShape="1">
            <a:gsLst>
              <a:gs pos="0">
                <a:schemeClr val="bg1"/>
              </a:gs>
              <a:gs pos="100000">
                <a:schemeClr val="bg1">
                  <a:gamma/>
                  <a:shade val="85882"/>
                  <a:invGamma/>
                </a:schemeClr>
              </a:gs>
            </a:gsLst>
            <a:lin ang="5400000" scaled="1"/>
          </a:gradFill>
          <a:ln w="6350">
            <a:solidFill>
              <a:srgbClr val="969696"/>
            </a:solidFill>
            <a:miter lim="800000"/>
            <a:headEnd/>
            <a:tailEnd/>
          </a:ln>
          <a:effectLst>
            <a:outerShdw dist="35921" dir="2700000" algn="ctr" rotWithShape="0">
              <a:schemeClr val="bg2"/>
            </a:outerShdw>
          </a:effectLst>
        </p:spPr>
        <p:txBody>
          <a:bodyPr lIns="180000" tIns="180000" rIns="180000" bIns="180000"/>
          <a:lstStyle/>
          <a:p>
            <a:r>
              <a:rPr lang="ja-JP" altLang="en-US" sz="1400">
                <a:latin typeface="Arial" panose="020B0604020202020204" pitchFamily="34" charset="0"/>
                <a:ea typeface="メイリオ" panose="020B0604030504040204" pitchFamily="50" charset="-128"/>
              </a:rPr>
              <a:t>計画ステップの概要説明計画ステップの概要説明計画ステップの概要説明計画ステップの概要説明計画ステップの概要説明計画ステップの概要説明計画ステップの概要説明計画ステップの概要説明計画ステップの概要説明</a:t>
            </a:r>
          </a:p>
        </p:txBody>
      </p:sp>
    </p:spTree>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メイリオ"/>
        <a:ea typeface="メイリオ"/>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1265</TotalTime>
  <Words>1408</Words>
  <PresentationFormat>A4 210 x 297 mm</PresentationFormat>
  <Paragraphs>171</Paragraphs>
  <Slides>8</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8</vt:i4>
      </vt:variant>
    </vt:vector>
  </HeadingPairs>
  <TitlesOfParts>
    <vt:vector size="13" baseType="lpstr">
      <vt:lpstr>メイリオ</vt:lpstr>
      <vt:lpstr>Arial</vt:lpstr>
      <vt:lpstr>Arial Black</vt:lpstr>
      <vt:lpstr>Impact</vt:lpstr>
      <vt:lpstr>標準デザイン</vt:lpstr>
      <vt:lpstr>計画ステップ</vt:lpstr>
      <vt:lpstr>計画ステップ</vt:lpstr>
      <vt:lpstr>計画ステップ</vt:lpstr>
      <vt:lpstr>計画ステップ</vt:lpstr>
      <vt:lpstr>計画ステップ</vt:lpstr>
      <vt:lpstr>計画ステップ</vt:lpstr>
      <vt:lpstr>計画ステップ</vt:lpstr>
      <vt:lpstr>計画ステップ</vt:lpstr>
    </vt:vector>
  </TitlesOfParts>
  <Manager>digipot.net</Manager>
  <Company>digipot.net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pptx984_年度別計画ステップ表テンプレート</dc:title>
  <dc:subject>pptx984_年度別計画ステップ表テンプレート</dc:subject>
  <dc:creator>digipot.net</dc:creator>
  <cp:revision>2</cp:revision>
  <dcterms:created xsi:type="dcterms:W3CDTF">2010-10-12T01:13:58Z</dcterms:created>
  <dcterms:modified xsi:type="dcterms:W3CDTF">2019-03-27T07:02:51Z</dcterms:modified>
  <cp:version>1</cp:version>
</cp:coreProperties>
</file>